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3" r:id="rId2"/>
    <p:sldId id="304" r:id="rId3"/>
    <p:sldId id="309" r:id="rId4"/>
    <p:sldId id="375" r:id="rId5"/>
    <p:sldId id="376" r:id="rId6"/>
    <p:sldId id="310" r:id="rId7"/>
    <p:sldId id="366" r:id="rId8"/>
    <p:sldId id="312" r:id="rId9"/>
    <p:sldId id="367" r:id="rId10"/>
    <p:sldId id="313" r:id="rId11"/>
    <p:sldId id="305" r:id="rId12"/>
    <p:sldId id="357" r:id="rId13"/>
    <p:sldId id="358" r:id="rId14"/>
    <p:sldId id="373" r:id="rId15"/>
    <p:sldId id="372" r:id="rId16"/>
    <p:sldId id="368" r:id="rId17"/>
    <p:sldId id="369" r:id="rId18"/>
    <p:sldId id="370" r:id="rId19"/>
    <p:sldId id="314" r:id="rId20"/>
    <p:sldId id="306" r:id="rId21"/>
    <p:sldId id="315" r:id="rId22"/>
    <p:sldId id="316" r:id="rId23"/>
    <p:sldId id="317" r:id="rId24"/>
    <p:sldId id="374" r:id="rId25"/>
    <p:sldId id="360" r:id="rId26"/>
    <p:sldId id="371" r:id="rId27"/>
    <p:sldId id="361" r:id="rId28"/>
    <p:sldId id="318" r:id="rId29"/>
    <p:sldId id="362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07" r:id="rId38"/>
    <p:sldId id="327" r:id="rId39"/>
    <p:sldId id="328" r:id="rId40"/>
    <p:sldId id="364" r:id="rId41"/>
    <p:sldId id="363" r:id="rId42"/>
    <p:sldId id="319" r:id="rId43"/>
    <p:sldId id="329" r:id="rId44"/>
    <p:sldId id="331" r:id="rId45"/>
    <p:sldId id="332" r:id="rId46"/>
    <p:sldId id="333" r:id="rId47"/>
    <p:sldId id="334" r:id="rId48"/>
    <p:sldId id="335" r:id="rId49"/>
    <p:sldId id="330" r:id="rId50"/>
    <p:sldId id="336" r:id="rId51"/>
    <p:sldId id="340" r:id="rId52"/>
    <p:sldId id="337" r:id="rId53"/>
    <p:sldId id="338" r:id="rId54"/>
    <p:sldId id="339" r:id="rId55"/>
    <p:sldId id="359" r:id="rId56"/>
    <p:sldId id="341" r:id="rId57"/>
    <p:sldId id="34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13209-A54A-4BB6-95E1-D3FA98B19772}" v="635" dt="2022-07-27T13:17:28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216" autoAdjust="0"/>
  </p:normalViewPr>
  <p:slideViewPr>
    <p:cSldViewPr snapToGrid="0">
      <p:cViewPr varScale="1">
        <p:scale>
          <a:sx n="78" d="100"/>
          <a:sy n="78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ha Hammadia" userId="0790f7c8-bc3b-452e-8c3d-f48413cdfb07" providerId="ADAL" clId="{FBE13209-A54A-4BB6-95E1-D3FA98B19772}"/>
    <pc:docChg chg="undo custSel addSld modSld">
      <pc:chgData name="Taha Hammadia" userId="0790f7c8-bc3b-452e-8c3d-f48413cdfb07" providerId="ADAL" clId="{FBE13209-A54A-4BB6-95E1-D3FA98B19772}" dt="2022-07-27T13:17:31.834" v="628" actId="478"/>
      <pc:docMkLst>
        <pc:docMk/>
      </pc:docMkLst>
      <pc:sldChg chg="modSp mod">
        <pc:chgData name="Taha Hammadia" userId="0790f7c8-bc3b-452e-8c3d-f48413cdfb07" providerId="ADAL" clId="{FBE13209-A54A-4BB6-95E1-D3FA98B19772}" dt="2022-07-26T11:08:26.280" v="151" actId="20577"/>
        <pc:sldMkLst>
          <pc:docMk/>
          <pc:sldMk cId="2735259639" sldId="303"/>
        </pc:sldMkLst>
        <pc:spChg chg="mod">
          <ac:chgData name="Taha Hammadia" userId="0790f7c8-bc3b-452e-8c3d-f48413cdfb07" providerId="ADAL" clId="{FBE13209-A54A-4BB6-95E1-D3FA98B19772}" dt="2022-07-26T11:08:26.280" v="151" actId="20577"/>
          <ac:spMkLst>
            <pc:docMk/>
            <pc:sldMk cId="2735259639" sldId="303"/>
            <ac:spMk id="14" creationId="{71226825-DEA2-E7AF-2BC4-C6DB12716CE6}"/>
          </ac:spMkLst>
        </pc:spChg>
      </pc:sldChg>
      <pc:sldChg chg="addSp delSp modSp mod">
        <pc:chgData name="Taha Hammadia" userId="0790f7c8-bc3b-452e-8c3d-f48413cdfb07" providerId="ADAL" clId="{FBE13209-A54A-4BB6-95E1-D3FA98B19772}" dt="2022-07-26T11:08:39.356" v="156"/>
        <pc:sldMkLst>
          <pc:docMk/>
          <pc:sldMk cId="2121395202" sldId="304"/>
        </pc:sldMkLst>
        <pc:spChg chg="del mod">
          <ac:chgData name="Taha Hammadia" userId="0790f7c8-bc3b-452e-8c3d-f48413cdfb07" providerId="ADAL" clId="{FBE13209-A54A-4BB6-95E1-D3FA98B19772}" dt="2022-07-26T11:08:38.119" v="155" actId="478"/>
          <ac:spMkLst>
            <pc:docMk/>
            <pc:sldMk cId="2121395202" sldId="304"/>
            <ac:spMk id="14" creationId="{71226825-DEA2-E7AF-2BC4-C6DB12716CE6}"/>
          </ac:spMkLst>
        </pc:spChg>
        <pc:spChg chg="add del mod">
          <ac:chgData name="Taha Hammadia" userId="0790f7c8-bc3b-452e-8c3d-f48413cdfb07" providerId="ADAL" clId="{FBE13209-A54A-4BB6-95E1-D3FA98B19772}" dt="2022-07-26T11:08:35.898" v="154"/>
          <ac:spMkLst>
            <pc:docMk/>
            <pc:sldMk cId="2121395202" sldId="304"/>
            <ac:spMk id="15" creationId="{D48BFC54-72EF-BEB6-9126-5C551327BF37}"/>
          </ac:spMkLst>
        </pc:spChg>
        <pc:spChg chg="add mod">
          <ac:chgData name="Taha Hammadia" userId="0790f7c8-bc3b-452e-8c3d-f48413cdfb07" providerId="ADAL" clId="{FBE13209-A54A-4BB6-95E1-D3FA98B19772}" dt="2022-07-26T11:08:39.356" v="156"/>
          <ac:spMkLst>
            <pc:docMk/>
            <pc:sldMk cId="2121395202" sldId="304"/>
            <ac:spMk id="16" creationId="{2794806D-9EE6-AC42-2C48-26B2A520942D}"/>
          </ac:spMkLst>
        </pc:spChg>
      </pc:sldChg>
      <pc:sldChg chg="addSp delSp modSp mod">
        <pc:chgData name="Taha Hammadia" userId="0790f7c8-bc3b-452e-8c3d-f48413cdfb07" providerId="ADAL" clId="{FBE13209-A54A-4BB6-95E1-D3FA98B19772}" dt="2022-07-26T11:08:46.869" v="158"/>
        <pc:sldMkLst>
          <pc:docMk/>
          <pc:sldMk cId="2657062907" sldId="305"/>
        </pc:sldMkLst>
        <pc:spChg chg="del">
          <ac:chgData name="Taha Hammadia" userId="0790f7c8-bc3b-452e-8c3d-f48413cdfb07" providerId="ADAL" clId="{FBE13209-A54A-4BB6-95E1-D3FA98B19772}" dt="2022-07-26T11:08:46.192" v="157" actId="478"/>
          <ac:spMkLst>
            <pc:docMk/>
            <pc:sldMk cId="2657062907" sldId="305"/>
            <ac:spMk id="14" creationId="{71226825-DEA2-E7AF-2BC4-C6DB12716CE6}"/>
          </ac:spMkLst>
        </pc:spChg>
        <pc:spChg chg="add mod">
          <ac:chgData name="Taha Hammadia" userId="0790f7c8-bc3b-452e-8c3d-f48413cdfb07" providerId="ADAL" clId="{FBE13209-A54A-4BB6-95E1-D3FA98B19772}" dt="2022-07-26T11:08:46.869" v="158"/>
          <ac:spMkLst>
            <pc:docMk/>
            <pc:sldMk cId="2657062907" sldId="305"/>
            <ac:spMk id="15" creationId="{513DFFCB-C35B-5411-9146-DC3E1E274C9F}"/>
          </ac:spMkLst>
        </pc:spChg>
      </pc:sldChg>
      <pc:sldChg chg="addSp delSp modSp mod">
        <pc:chgData name="Taha Hammadia" userId="0790f7c8-bc3b-452e-8c3d-f48413cdfb07" providerId="ADAL" clId="{FBE13209-A54A-4BB6-95E1-D3FA98B19772}" dt="2022-07-26T11:08:55.799" v="160"/>
        <pc:sldMkLst>
          <pc:docMk/>
          <pc:sldMk cId="339188757" sldId="306"/>
        </pc:sldMkLst>
        <pc:spChg chg="del">
          <ac:chgData name="Taha Hammadia" userId="0790f7c8-bc3b-452e-8c3d-f48413cdfb07" providerId="ADAL" clId="{FBE13209-A54A-4BB6-95E1-D3FA98B19772}" dt="2022-07-26T11:08:55.152" v="159" actId="478"/>
          <ac:spMkLst>
            <pc:docMk/>
            <pc:sldMk cId="339188757" sldId="306"/>
            <ac:spMk id="14" creationId="{71226825-DEA2-E7AF-2BC4-C6DB12716CE6}"/>
          </ac:spMkLst>
        </pc:spChg>
        <pc:spChg chg="add mod">
          <ac:chgData name="Taha Hammadia" userId="0790f7c8-bc3b-452e-8c3d-f48413cdfb07" providerId="ADAL" clId="{FBE13209-A54A-4BB6-95E1-D3FA98B19772}" dt="2022-07-26T11:08:55.799" v="160"/>
          <ac:spMkLst>
            <pc:docMk/>
            <pc:sldMk cId="339188757" sldId="306"/>
            <ac:spMk id="15" creationId="{BE72B470-6AD6-C887-16C3-A0A398DE5E5A}"/>
          </ac:spMkLst>
        </pc:spChg>
      </pc:sldChg>
      <pc:sldChg chg="addSp delSp modSp mod">
        <pc:chgData name="Taha Hammadia" userId="0790f7c8-bc3b-452e-8c3d-f48413cdfb07" providerId="ADAL" clId="{FBE13209-A54A-4BB6-95E1-D3FA98B19772}" dt="2022-07-26T11:09:11.091" v="165"/>
        <pc:sldMkLst>
          <pc:docMk/>
          <pc:sldMk cId="3491924508" sldId="307"/>
        </pc:sldMkLst>
        <pc:spChg chg="del mod">
          <ac:chgData name="Taha Hammadia" userId="0790f7c8-bc3b-452e-8c3d-f48413cdfb07" providerId="ADAL" clId="{FBE13209-A54A-4BB6-95E1-D3FA98B19772}" dt="2022-07-26T11:09:09.905" v="164" actId="478"/>
          <ac:spMkLst>
            <pc:docMk/>
            <pc:sldMk cId="3491924508" sldId="307"/>
            <ac:spMk id="14" creationId="{71226825-DEA2-E7AF-2BC4-C6DB12716CE6}"/>
          </ac:spMkLst>
        </pc:spChg>
        <pc:spChg chg="add del mod">
          <ac:chgData name="Taha Hammadia" userId="0790f7c8-bc3b-452e-8c3d-f48413cdfb07" providerId="ADAL" clId="{FBE13209-A54A-4BB6-95E1-D3FA98B19772}" dt="2022-07-26T11:09:07.578" v="163"/>
          <ac:spMkLst>
            <pc:docMk/>
            <pc:sldMk cId="3491924508" sldId="307"/>
            <ac:spMk id="15" creationId="{2912C48D-E21E-F03D-575B-5F75FC7D56B0}"/>
          </ac:spMkLst>
        </pc:spChg>
        <pc:spChg chg="add mod">
          <ac:chgData name="Taha Hammadia" userId="0790f7c8-bc3b-452e-8c3d-f48413cdfb07" providerId="ADAL" clId="{FBE13209-A54A-4BB6-95E1-D3FA98B19772}" dt="2022-07-26T11:09:11.091" v="165"/>
          <ac:spMkLst>
            <pc:docMk/>
            <pc:sldMk cId="3491924508" sldId="307"/>
            <ac:spMk id="16" creationId="{267EDCE3-A6A0-8B79-D846-B41479C1158F}"/>
          </ac:spMkLst>
        </pc:spChg>
      </pc:sldChg>
      <pc:sldChg chg="addSp delSp modSp mod modNotesTx">
        <pc:chgData name="Taha Hammadia" userId="0790f7c8-bc3b-452e-8c3d-f48413cdfb07" providerId="ADAL" clId="{FBE13209-A54A-4BB6-95E1-D3FA98B19772}" dt="2022-07-27T13:15:48.150" v="625" actId="478"/>
        <pc:sldMkLst>
          <pc:docMk/>
          <pc:sldMk cId="3264059282" sldId="309"/>
        </pc:sldMkLst>
        <pc:spChg chg="mod">
          <ac:chgData name="Taha Hammadia" userId="0790f7c8-bc3b-452e-8c3d-f48413cdfb07" providerId="ADAL" clId="{FBE13209-A54A-4BB6-95E1-D3FA98B19772}" dt="2022-07-27T13:15:45.934" v="624" actId="20577"/>
          <ac:spMkLst>
            <pc:docMk/>
            <pc:sldMk cId="3264059282" sldId="309"/>
            <ac:spMk id="8" creationId="{7211EDC8-4EAF-83FA-A249-4663237D1901}"/>
          </ac:spMkLst>
        </pc:spChg>
        <pc:spChg chg="mod">
          <ac:chgData name="Taha Hammadia" userId="0790f7c8-bc3b-452e-8c3d-f48413cdfb07" providerId="ADAL" clId="{FBE13209-A54A-4BB6-95E1-D3FA98B19772}" dt="2022-07-26T12:49:16.682" v="307" actId="20577"/>
          <ac:spMkLst>
            <pc:docMk/>
            <pc:sldMk cId="3264059282" sldId="309"/>
            <ac:spMk id="9" creationId="{C4883765-2587-ECA5-3EC9-6650502E4642}"/>
          </ac:spMkLst>
        </pc:spChg>
        <pc:picChg chg="add del mod">
          <ac:chgData name="Taha Hammadia" userId="0790f7c8-bc3b-452e-8c3d-f48413cdfb07" providerId="ADAL" clId="{FBE13209-A54A-4BB6-95E1-D3FA98B19772}" dt="2022-07-27T13:15:43.033" v="623" actId="478"/>
          <ac:picMkLst>
            <pc:docMk/>
            <pc:sldMk cId="3264059282" sldId="309"/>
            <ac:picMk id="3" creationId="{BB6069F2-FF03-A201-3764-4646457D5FEB}"/>
          </ac:picMkLst>
        </pc:picChg>
        <pc:picChg chg="del">
          <ac:chgData name="Taha Hammadia" userId="0790f7c8-bc3b-452e-8c3d-f48413cdfb07" providerId="ADAL" clId="{FBE13209-A54A-4BB6-95E1-D3FA98B19772}" dt="2022-07-27T13:15:48.150" v="625" actId="478"/>
          <ac:picMkLst>
            <pc:docMk/>
            <pc:sldMk cId="3264059282" sldId="309"/>
            <ac:picMk id="13" creationId="{28B31435-E090-8A93-B5C7-5DF15C4627D7}"/>
          </ac:picMkLst>
        </pc:picChg>
      </pc:sldChg>
      <pc:sldChg chg="modSp mod">
        <pc:chgData name="Taha Hammadia" userId="0790f7c8-bc3b-452e-8c3d-f48413cdfb07" providerId="ADAL" clId="{FBE13209-A54A-4BB6-95E1-D3FA98B19772}" dt="2022-07-26T16:05:20.609" v="616" actId="20577"/>
        <pc:sldMkLst>
          <pc:docMk/>
          <pc:sldMk cId="1774605954" sldId="314"/>
        </pc:sldMkLst>
        <pc:spChg chg="mod">
          <ac:chgData name="Taha Hammadia" userId="0790f7c8-bc3b-452e-8c3d-f48413cdfb07" providerId="ADAL" clId="{FBE13209-A54A-4BB6-95E1-D3FA98B19772}" dt="2022-07-26T16:05:20.609" v="616" actId="20577"/>
          <ac:spMkLst>
            <pc:docMk/>
            <pc:sldMk cId="1774605954" sldId="314"/>
            <ac:spMk id="8" creationId="{7211EDC8-4EAF-83FA-A249-4663237D1901}"/>
          </ac:spMkLst>
        </pc:spChg>
        <pc:picChg chg="mod">
          <ac:chgData name="Taha Hammadia" userId="0790f7c8-bc3b-452e-8c3d-f48413cdfb07" providerId="ADAL" clId="{FBE13209-A54A-4BB6-95E1-D3FA98B19772}" dt="2022-07-26T16:05:16.169" v="615" actId="14100"/>
          <ac:picMkLst>
            <pc:docMk/>
            <pc:sldMk cId="1774605954" sldId="314"/>
            <ac:picMk id="10" creationId="{3216377E-FB06-0818-82AF-6994CB612C07}"/>
          </ac:picMkLst>
        </pc:picChg>
      </pc:sldChg>
      <pc:sldChg chg="addSp delSp modSp mod">
        <pc:chgData name="Taha Hammadia" userId="0790f7c8-bc3b-452e-8c3d-f48413cdfb07" providerId="ADAL" clId="{FBE13209-A54A-4BB6-95E1-D3FA98B19772}" dt="2022-07-27T06:32:32.326" v="621" actId="1076"/>
        <pc:sldMkLst>
          <pc:docMk/>
          <pc:sldMk cId="1055458339" sldId="315"/>
        </pc:sldMkLst>
        <pc:picChg chg="add mod">
          <ac:chgData name="Taha Hammadia" userId="0790f7c8-bc3b-452e-8c3d-f48413cdfb07" providerId="ADAL" clId="{FBE13209-A54A-4BB6-95E1-D3FA98B19772}" dt="2022-07-27T06:32:32.326" v="621" actId="1076"/>
          <ac:picMkLst>
            <pc:docMk/>
            <pc:sldMk cId="1055458339" sldId="315"/>
            <ac:picMk id="16" creationId="{7464ABB2-A4F2-37FB-ABB6-B2DF1C9C1D6C}"/>
          </ac:picMkLst>
        </pc:picChg>
        <pc:picChg chg="del">
          <ac:chgData name="Taha Hammadia" userId="0790f7c8-bc3b-452e-8c3d-f48413cdfb07" providerId="ADAL" clId="{FBE13209-A54A-4BB6-95E1-D3FA98B19772}" dt="2022-07-27T06:32:26.203" v="618" actId="478"/>
          <ac:picMkLst>
            <pc:docMk/>
            <pc:sldMk cId="1055458339" sldId="315"/>
            <ac:picMk id="17" creationId="{6A44B605-C76E-7979-757A-6E4795F9DB14}"/>
          </ac:picMkLst>
        </pc:picChg>
      </pc:sldChg>
      <pc:sldChg chg="addSp delSp modSp mod">
        <pc:chgData name="Taha Hammadia" userId="0790f7c8-bc3b-452e-8c3d-f48413cdfb07" providerId="ADAL" clId="{FBE13209-A54A-4BB6-95E1-D3FA98B19772}" dt="2022-07-26T10:13:29.828" v="7" actId="14100"/>
        <pc:sldMkLst>
          <pc:docMk/>
          <pc:sldMk cId="2505444540" sldId="318"/>
        </pc:sldMkLst>
        <pc:picChg chg="add mod">
          <ac:chgData name="Taha Hammadia" userId="0790f7c8-bc3b-452e-8c3d-f48413cdfb07" providerId="ADAL" clId="{FBE13209-A54A-4BB6-95E1-D3FA98B19772}" dt="2022-07-26T10:13:29.828" v="7" actId="14100"/>
          <ac:picMkLst>
            <pc:docMk/>
            <pc:sldMk cId="2505444540" sldId="318"/>
            <ac:picMk id="10" creationId="{30DAC6E3-FFEA-B4DC-693A-CD643E46BE8C}"/>
          </ac:picMkLst>
        </pc:picChg>
        <pc:picChg chg="del">
          <ac:chgData name="Taha Hammadia" userId="0790f7c8-bc3b-452e-8c3d-f48413cdfb07" providerId="ADAL" clId="{FBE13209-A54A-4BB6-95E1-D3FA98B19772}" dt="2022-07-26T10:13:21.786" v="2" actId="478"/>
          <ac:picMkLst>
            <pc:docMk/>
            <pc:sldMk cId="2505444540" sldId="318"/>
            <ac:picMk id="21" creationId="{D95BE35D-1F8D-13A2-6035-7834641B968A}"/>
          </ac:picMkLst>
        </pc:picChg>
      </pc:sldChg>
      <pc:sldChg chg="addSp delSp modSp mod">
        <pc:chgData name="Taha Hammadia" userId="0790f7c8-bc3b-452e-8c3d-f48413cdfb07" providerId="ADAL" clId="{FBE13209-A54A-4BB6-95E1-D3FA98B19772}" dt="2022-07-26T11:15:10.877" v="170" actId="1076"/>
        <pc:sldMkLst>
          <pc:docMk/>
          <pc:sldMk cId="11513046" sldId="319"/>
        </pc:sldMkLst>
        <pc:picChg chg="mod">
          <ac:chgData name="Taha Hammadia" userId="0790f7c8-bc3b-452e-8c3d-f48413cdfb07" providerId="ADAL" clId="{FBE13209-A54A-4BB6-95E1-D3FA98B19772}" dt="2022-07-26T11:15:10.877" v="170" actId="1076"/>
          <ac:picMkLst>
            <pc:docMk/>
            <pc:sldMk cId="11513046" sldId="319"/>
            <ac:picMk id="12" creationId="{5A5D7F21-5EEA-B4CC-9531-E6A65D98A47D}"/>
          </ac:picMkLst>
        </pc:picChg>
        <pc:picChg chg="add del mod">
          <ac:chgData name="Taha Hammadia" userId="0790f7c8-bc3b-452e-8c3d-f48413cdfb07" providerId="ADAL" clId="{FBE13209-A54A-4BB6-95E1-D3FA98B19772}" dt="2022-07-26T11:15:00.964" v="167" actId="478"/>
          <ac:picMkLst>
            <pc:docMk/>
            <pc:sldMk cId="11513046" sldId="319"/>
            <ac:picMk id="13" creationId="{EF3ECAA6-A62E-CE84-C7F5-3F35BC9301D8}"/>
          </ac:picMkLst>
        </pc:picChg>
        <pc:picChg chg="add mod">
          <ac:chgData name="Taha Hammadia" userId="0790f7c8-bc3b-452e-8c3d-f48413cdfb07" providerId="ADAL" clId="{FBE13209-A54A-4BB6-95E1-D3FA98B19772}" dt="2022-07-26T11:15:07.693" v="169" actId="14100"/>
          <ac:picMkLst>
            <pc:docMk/>
            <pc:sldMk cId="11513046" sldId="319"/>
            <ac:picMk id="15" creationId="{BEDDB21C-C4D3-23EE-E73C-32042882DB04}"/>
          </ac:picMkLst>
        </pc:picChg>
      </pc:sldChg>
      <pc:sldChg chg="modSp mod">
        <pc:chgData name="Taha Hammadia" userId="0790f7c8-bc3b-452e-8c3d-f48413cdfb07" providerId="ADAL" clId="{FBE13209-A54A-4BB6-95E1-D3FA98B19772}" dt="2022-07-26T10:14:51.047" v="12" actId="20577"/>
        <pc:sldMkLst>
          <pc:docMk/>
          <pc:sldMk cId="1833495851" sldId="327"/>
        </pc:sldMkLst>
        <pc:spChg chg="mod">
          <ac:chgData name="Taha Hammadia" userId="0790f7c8-bc3b-452e-8c3d-f48413cdfb07" providerId="ADAL" clId="{FBE13209-A54A-4BB6-95E1-D3FA98B19772}" dt="2022-07-26T10:14:51.047" v="12" actId="20577"/>
          <ac:spMkLst>
            <pc:docMk/>
            <pc:sldMk cId="1833495851" sldId="327"/>
            <ac:spMk id="8" creationId="{7211EDC8-4EAF-83FA-A249-4663237D1901}"/>
          </ac:spMkLst>
        </pc:spChg>
      </pc:sldChg>
      <pc:sldChg chg="addSp modSp mod">
        <pc:chgData name="Taha Hammadia" userId="0790f7c8-bc3b-452e-8c3d-f48413cdfb07" providerId="ADAL" clId="{FBE13209-A54A-4BB6-95E1-D3FA98B19772}" dt="2022-07-26T11:15:39.889" v="172" actId="20577"/>
        <pc:sldMkLst>
          <pc:docMk/>
          <pc:sldMk cId="3310023456" sldId="329"/>
        </pc:sldMkLst>
        <pc:spChg chg="mod">
          <ac:chgData name="Taha Hammadia" userId="0790f7c8-bc3b-452e-8c3d-f48413cdfb07" providerId="ADAL" clId="{FBE13209-A54A-4BB6-95E1-D3FA98B19772}" dt="2022-07-26T11:15:39.889" v="172" actId="20577"/>
          <ac:spMkLst>
            <pc:docMk/>
            <pc:sldMk cId="3310023456" sldId="329"/>
            <ac:spMk id="8" creationId="{7211EDC8-4EAF-83FA-A249-4663237D1901}"/>
          </ac:spMkLst>
        </pc:spChg>
        <pc:spChg chg="add mod">
          <ac:chgData name="Taha Hammadia" userId="0790f7c8-bc3b-452e-8c3d-f48413cdfb07" providerId="ADAL" clId="{FBE13209-A54A-4BB6-95E1-D3FA98B19772}" dt="2022-07-26T11:04:38.728" v="52" actId="14100"/>
          <ac:spMkLst>
            <pc:docMk/>
            <pc:sldMk cId="3310023456" sldId="329"/>
            <ac:spMk id="13" creationId="{85DAEA80-15BF-DF6F-136D-263CA4D93DB5}"/>
          </ac:spMkLst>
        </pc:spChg>
      </pc:sldChg>
      <pc:sldChg chg="modSp mod">
        <pc:chgData name="Taha Hammadia" userId="0790f7c8-bc3b-452e-8c3d-f48413cdfb07" providerId="ADAL" clId="{FBE13209-A54A-4BB6-95E1-D3FA98B19772}" dt="2022-07-26T11:04:57.422" v="54" actId="1076"/>
        <pc:sldMkLst>
          <pc:docMk/>
          <pc:sldMk cId="4162019408" sldId="331"/>
        </pc:sldMkLst>
        <pc:picChg chg="mod">
          <ac:chgData name="Taha Hammadia" userId="0790f7c8-bc3b-452e-8c3d-f48413cdfb07" providerId="ADAL" clId="{FBE13209-A54A-4BB6-95E1-D3FA98B19772}" dt="2022-07-26T11:04:52.963" v="53" actId="14100"/>
          <ac:picMkLst>
            <pc:docMk/>
            <pc:sldMk cId="4162019408" sldId="331"/>
            <ac:picMk id="10" creationId="{1CF77C2B-D049-BC1A-28D9-36A6BCBD7E16}"/>
          </ac:picMkLst>
        </pc:picChg>
        <pc:picChg chg="mod">
          <ac:chgData name="Taha Hammadia" userId="0790f7c8-bc3b-452e-8c3d-f48413cdfb07" providerId="ADAL" clId="{FBE13209-A54A-4BB6-95E1-D3FA98B19772}" dt="2022-07-26T11:04:57.422" v="54" actId="1076"/>
          <ac:picMkLst>
            <pc:docMk/>
            <pc:sldMk cId="4162019408" sldId="331"/>
            <ac:picMk id="11" creationId="{A49CBDB8-393E-EDCF-F235-3F9843C91DFE}"/>
          </ac:picMkLst>
        </pc:picChg>
      </pc:sldChg>
      <pc:sldChg chg="modSp mod">
        <pc:chgData name="Taha Hammadia" userId="0790f7c8-bc3b-452e-8c3d-f48413cdfb07" providerId="ADAL" clId="{FBE13209-A54A-4BB6-95E1-D3FA98B19772}" dt="2022-07-26T11:05:45.647" v="55" actId="313"/>
        <pc:sldMkLst>
          <pc:docMk/>
          <pc:sldMk cId="2919196142" sldId="341"/>
        </pc:sldMkLst>
        <pc:spChg chg="mod">
          <ac:chgData name="Taha Hammadia" userId="0790f7c8-bc3b-452e-8c3d-f48413cdfb07" providerId="ADAL" clId="{FBE13209-A54A-4BB6-95E1-D3FA98B19772}" dt="2022-07-26T11:05:45.647" v="55" actId="313"/>
          <ac:spMkLst>
            <pc:docMk/>
            <pc:sldMk cId="2919196142" sldId="341"/>
            <ac:spMk id="8" creationId="{7211EDC8-4EAF-83FA-A249-4663237D1901}"/>
          </ac:spMkLst>
        </pc:spChg>
      </pc:sldChg>
      <pc:sldChg chg="modSp mod">
        <pc:chgData name="Taha Hammadia" userId="0790f7c8-bc3b-452e-8c3d-f48413cdfb07" providerId="ADAL" clId="{FBE13209-A54A-4BB6-95E1-D3FA98B19772}" dt="2022-07-26T11:07:01.896" v="106" actId="20577"/>
        <pc:sldMkLst>
          <pc:docMk/>
          <pc:sldMk cId="1041640145" sldId="349"/>
        </pc:sldMkLst>
        <pc:spChg chg="mod">
          <ac:chgData name="Taha Hammadia" userId="0790f7c8-bc3b-452e-8c3d-f48413cdfb07" providerId="ADAL" clId="{FBE13209-A54A-4BB6-95E1-D3FA98B19772}" dt="2022-07-26T11:07:01.896" v="106" actId="20577"/>
          <ac:spMkLst>
            <pc:docMk/>
            <pc:sldMk cId="1041640145" sldId="349"/>
            <ac:spMk id="30" creationId="{DD0E1BA3-B533-B1F5-8EA2-FBF69088DFBD}"/>
          </ac:spMkLst>
        </pc:spChg>
      </pc:sldChg>
      <pc:sldChg chg="addSp delSp modSp mod modNotesTx">
        <pc:chgData name="Taha Hammadia" userId="0790f7c8-bc3b-452e-8c3d-f48413cdfb07" providerId="ADAL" clId="{FBE13209-A54A-4BB6-95E1-D3FA98B19772}" dt="2022-07-26T16:03:37.759" v="546" actId="20577"/>
        <pc:sldMkLst>
          <pc:docMk/>
          <pc:sldMk cId="3088662584" sldId="357"/>
        </pc:sldMkLst>
        <pc:spChg chg="add mod">
          <ac:chgData name="Taha Hammadia" userId="0790f7c8-bc3b-452e-8c3d-f48413cdfb07" providerId="ADAL" clId="{FBE13209-A54A-4BB6-95E1-D3FA98B19772}" dt="2022-07-26T16:03:37.759" v="546" actId="20577"/>
          <ac:spMkLst>
            <pc:docMk/>
            <pc:sldMk cId="3088662584" sldId="357"/>
            <ac:spMk id="16" creationId="{D9BF44B4-334A-8F57-1F51-6A5629861258}"/>
          </ac:spMkLst>
        </pc:spChg>
        <pc:cxnChg chg="add del">
          <ac:chgData name="Taha Hammadia" userId="0790f7c8-bc3b-452e-8c3d-f48413cdfb07" providerId="ADAL" clId="{FBE13209-A54A-4BB6-95E1-D3FA98B19772}" dt="2022-07-26T15:43:11.160" v="423" actId="11529"/>
          <ac:cxnSpMkLst>
            <pc:docMk/>
            <pc:sldMk cId="3088662584" sldId="357"/>
            <ac:cxnSpMk id="10" creationId="{AAC348E1-2522-955B-81CE-93AEB47C6BA2}"/>
          </ac:cxnSpMkLst>
        </pc:cxnChg>
        <pc:cxnChg chg="add mod">
          <ac:chgData name="Taha Hammadia" userId="0790f7c8-bc3b-452e-8c3d-f48413cdfb07" providerId="ADAL" clId="{FBE13209-A54A-4BB6-95E1-D3FA98B19772}" dt="2022-07-26T15:43:56.574" v="449" actId="208"/>
          <ac:cxnSpMkLst>
            <pc:docMk/>
            <pc:sldMk cId="3088662584" sldId="357"/>
            <ac:cxnSpMk id="14" creationId="{055188F4-4E48-CDAE-1A53-E74F30BB2CDF}"/>
          </ac:cxnSpMkLst>
        </pc:cxnChg>
      </pc:sldChg>
      <pc:sldChg chg="addSp modSp mod modNotesTx">
        <pc:chgData name="Taha Hammadia" userId="0790f7c8-bc3b-452e-8c3d-f48413cdfb07" providerId="ADAL" clId="{FBE13209-A54A-4BB6-95E1-D3FA98B19772}" dt="2022-07-26T15:55:35.150" v="532" actId="1035"/>
        <pc:sldMkLst>
          <pc:docMk/>
          <pc:sldMk cId="4190276581" sldId="358"/>
        </pc:sldMkLst>
        <pc:spChg chg="mod">
          <ac:chgData name="Taha Hammadia" userId="0790f7c8-bc3b-452e-8c3d-f48413cdfb07" providerId="ADAL" clId="{FBE13209-A54A-4BB6-95E1-D3FA98B19772}" dt="2022-07-26T12:54:26.620" v="366" actId="20577"/>
          <ac:spMkLst>
            <pc:docMk/>
            <pc:sldMk cId="4190276581" sldId="358"/>
            <ac:spMk id="8" creationId="{7211EDC8-4EAF-83FA-A249-4663237D1901}"/>
          </ac:spMkLst>
        </pc:spChg>
        <pc:picChg chg="add mod">
          <ac:chgData name="Taha Hammadia" userId="0790f7c8-bc3b-452e-8c3d-f48413cdfb07" providerId="ADAL" clId="{FBE13209-A54A-4BB6-95E1-D3FA98B19772}" dt="2022-07-26T15:50:29.976" v="518" actId="1076"/>
          <ac:picMkLst>
            <pc:docMk/>
            <pc:sldMk cId="4190276581" sldId="358"/>
            <ac:picMk id="10" creationId="{70500D66-43CB-4CCC-5A47-69F9FDAE63D1}"/>
          </ac:picMkLst>
        </pc:picChg>
        <pc:picChg chg="mod">
          <ac:chgData name="Taha Hammadia" userId="0790f7c8-bc3b-452e-8c3d-f48413cdfb07" providerId="ADAL" clId="{FBE13209-A54A-4BB6-95E1-D3FA98B19772}" dt="2022-07-26T15:53:15.685" v="521" actId="1076"/>
          <ac:picMkLst>
            <pc:docMk/>
            <pc:sldMk cId="4190276581" sldId="358"/>
            <ac:picMk id="12" creationId="{CC3A6CFE-FC3A-2E2A-3DC6-E5D6726D263F}"/>
          </ac:picMkLst>
        </pc:picChg>
        <pc:picChg chg="add mod">
          <ac:chgData name="Taha Hammadia" userId="0790f7c8-bc3b-452e-8c3d-f48413cdfb07" providerId="ADAL" clId="{FBE13209-A54A-4BB6-95E1-D3FA98B19772}" dt="2022-07-26T15:55:35.150" v="532" actId="1035"/>
          <ac:picMkLst>
            <pc:docMk/>
            <pc:sldMk cId="4190276581" sldId="358"/>
            <ac:picMk id="15" creationId="{AE3071DC-06E5-1337-0E8B-7960DEFED91F}"/>
          </ac:picMkLst>
        </pc:picChg>
      </pc:sldChg>
      <pc:sldChg chg="addSp delSp modSp mod">
        <pc:chgData name="Taha Hammadia" userId="0790f7c8-bc3b-452e-8c3d-f48413cdfb07" providerId="ADAL" clId="{FBE13209-A54A-4BB6-95E1-D3FA98B19772}" dt="2022-07-26T10:13:46.479" v="9" actId="478"/>
        <pc:sldMkLst>
          <pc:docMk/>
          <pc:sldMk cId="4290673481" sldId="362"/>
        </pc:sldMkLst>
        <pc:picChg chg="add mod">
          <ac:chgData name="Taha Hammadia" userId="0790f7c8-bc3b-452e-8c3d-f48413cdfb07" providerId="ADAL" clId="{FBE13209-A54A-4BB6-95E1-D3FA98B19772}" dt="2022-07-26T10:13:44.663" v="8"/>
          <ac:picMkLst>
            <pc:docMk/>
            <pc:sldMk cId="4290673481" sldId="362"/>
            <ac:picMk id="20" creationId="{4C2D088A-E06A-1A1C-EBF6-489101CE4012}"/>
          </ac:picMkLst>
        </pc:picChg>
        <pc:picChg chg="del">
          <ac:chgData name="Taha Hammadia" userId="0790f7c8-bc3b-452e-8c3d-f48413cdfb07" providerId="ADAL" clId="{FBE13209-A54A-4BB6-95E1-D3FA98B19772}" dt="2022-07-26T10:13:46.479" v="9" actId="478"/>
          <ac:picMkLst>
            <pc:docMk/>
            <pc:sldMk cId="4290673481" sldId="362"/>
            <ac:picMk id="21" creationId="{D95BE35D-1F8D-13A2-6035-7834641B968A}"/>
          </ac:picMkLst>
        </pc:picChg>
      </pc:sldChg>
      <pc:sldChg chg="addSp delSp modSp mod modNotesTx">
        <pc:chgData name="Taha Hammadia" userId="0790f7c8-bc3b-452e-8c3d-f48413cdfb07" providerId="ADAL" clId="{FBE13209-A54A-4BB6-95E1-D3FA98B19772}" dt="2022-07-26T13:38:05.987" v="421" actId="1076"/>
        <pc:sldMkLst>
          <pc:docMk/>
          <pc:sldMk cId="1615944334" sldId="363"/>
        </pc:sldMkLst>
        <pc:grpChg chg="del mod">
          <ac:chgData name="Taha Hammadia" userId="0790f7c8-bc3b-452e-8c3d-f48413cdfb07" providerId="ADAL" clId="{FBE13209-A54A-4BB6-95E1-D3FA98B19772}" dt="2022-07-26T13:36:46.113" v="410"/>
          <ac:grpSpMkLst>
            <pc:docMk/>
            <pc:sldMk cId="1615944334" sldId="363"/>
            <ac:grpSpMk id="19" creationId="{6A286E9B-8739-67AD-5AF7-9E47E45E4EFA}"/>
          </ac:grpSpMkLst>
        </pc:grpChg>
        <pc:picChg chg="mod">
          <ac:chgData name="Taha Hammadia" userId="0790f7c8-bc3b-452e-8c3d-f48413cdfb07" providerId="ADAL" clId="{FBE13209-A54A-4BB6-95E1-D3FA98B19772}" dt="2022-07-26T13:38:05.987" v="421" actId="1076"/>
          <ac:picMkLst>
            <pc:docMk/>
            <pc:sldMk cId="1615944334" sldId="363"/>
            <ac:picMk id="5" creationId="{EEBE6E55-DA71-E2A8-8FE9-47E85ED66015}"/>
          </ac:picMkLst>
        </pc:picChg>
        <pc:picChg chg="del">
          <ac:chgData name="Taha Hammadia" userId="0790f7c8-bc3b-452e-8c3d-f48413cdfb07" providerId="ADAL" clId="{FBE13209-A54A-4BB6-95E1-D3FA98B19772}" dt="2022-07-26T13:36:31.322" v="408" actId="478"/>
          <ac:picMkLst>
            <pc:docMk/>
            <pc:sldMk cId="1615944334" sldId="363"/>
            <ac:picMk id="12" creationId="{BE924481-7812-3728-D483-9E0DCA65E229}"/>
          </ac:picMkLst>
        </pc:picChg>
        <pc:picChg chg="add mod">
          <ac:chgData name="Taha Hammadia" userId="0790f7c8-bc3b-452e-8c3d-f48413cdfb07" providerId="ADAL" clId="{FBE13209-A54A-4BB6-95E1-D3FA98B19772}" dt="2022-07-26T13:36:53.745" v="412" actId="1076"/>
          <ac:picMkLst>
            <pc:docMk/>
            <pc:sldMk cId="1615944334" sldId="363"/>
            <ac:picMk id="16" creationId="{2697EA88-9624-5202-4CDB-43F37D70082E}"/>
          </ac:picMkLst>
        </pc:picChg>
        <pc:inkChg chg="del">
          <ac:chgData name="Taha Hammadia" userId="0790f7c8-bc3b-452e-8c3d-f48413cdfb07" providerId="ADAL" clId="{FBE13209-A54A-4BB6-95E1-D3FA98B19772}" dt="2022-07-26T13:36:46.113" v="410"/>
          <ac:inkMkLst>
            <pc:docMk/>
            <pc:sldMk cId="1615944334" sldId="363"/>
            <ac:inkMk id="17" creationId="{F88B806D-9035-8F78-30EA-BDF11D48632E}"/>
          </ac:inkMkLst>
        </pc:inkChg>
        <pc:inkChg chg="del mod">
          <ac:chgData name="Taha Hammadia" userId="0790f7c8-bc3b-452e-8c3d-f48413cdfb07" providerId="ADAL" clId="{FBE13209-A54A-4BB6-95E1-D3FA98B19772}" dt="2022-07-26T13:36:46.113" v="411"/>
          <ac:inkMkLst>
            <pc:docMk/>
            <pc:sldMk cId="1615944334" sldId="363"/>
            <ac:inkMk id="18" creationId="{776AEBD4-C3B5-5411-6D7A-C223E3D6E848}"/>
          </ac:inkMkLst>
        </pc:inkChg>
        <pc:inkChg chg="add del">
          <ac:chgData name="Taha Hammadia" userId="0790f7c8-bc3b-452e-8c3d-f48413cdfb07" providerId="ADAL" clId="{FBE13209-A54A-4BB6-95E1-D3FA98B19772}" dt="2022-07-26T13:37:34.470" v="417" actId="9405"/>
          <ac:inkMkLst>
            <pc:docMk/>
            <pc:sldMk cId="1615944334" sldId="363"/>
            <ac:inkMk id="22" creationId="{4497958E-B830-C1DA-A0AF-86B173057825}"/>
          </ac:inkMkLst>
        </pc:inkChg>
        <pc:inkChg chg="add del">
          <ac:chgData name="Taha Hammadia" userId="0790f7c8-bc3b-452e-8c3d-f48413cdfb07" providerId="ADAL" clId="{FBE13209-A54A-4BB6-95E1-D3FA98B19772}" dt="2022-07-26T13:37:46.416" v="419" actId="9405"/>
          <ac:inkMkLst>
            <pc:docMk/>
            <pc:sldMk cId="1615944334" sldId="363"/>
            <ac:inkMk id="23" creationId="{69D65CF1-0934-5EC2-22F2-9FBEAD370D6A}"/>
          </ac:inkMkLst>
        </pc:inkChg>
        <pc:inkChg chg="add">
          <ac:chgData name="Taha Hammadia" userId="0790f7c8-bc3b-452e-8c3d-f48413cdfb07" providerId="ADAL" clId="{FBE13209-A54A-4BB6-95E1-D3FA98B19772}" dt="2022-07-26T13:37:54.698" v="420" actId="9405"/>
          <ac:inkMkLst>
            <pc:docMk/>
            <pc:sldMk cId="1615944334" sldId="363"/>
            <ac:inkMk id="24" creationId="{AD9C7C0F-BAF0-67DE-D624-F7C315524591}"/>
          </ac:inkMkLst>
        </pc:inkChg>
        <pc:cxnChg chg="mod ord">
          <ac:chgData name="Taha Hammadia" userId="0790f7c8-bc3b-452e-8c3d-f48413cdfb07" providerId="ADAL" clId="{FBE13209-A54A-4BB6-95E1-D3FA98B19772}" dt="2022-07-26T13:37:04.046" v="415" actId="166"/>
          <ac:cxnSpMkLst>
            <pc:docMk/>
            <pc:sldMk cId="1615944334" sldId="363"/>
            <ac:cxnSpMk id="13" creationId="{D4D7799F-BA92-C5A3-52D7-00456433E8D7}"/>
          </ac:cxnSpMkLst>
        </pc:cxnChg>
      </pc:sldChg>
      <pc:sldChg chg="modSp mod">
        <pc:chgData name="Taha Hammadia" userId="0790f7c8-bc3b-452e-8c3d-f48413cdfb07" providerId="ADAL" clId="{FBE13209-A54A-4BB6-95E1-D3FA98B19772}" dt="2022-07-26T13:12:33.935" v="394" actId="1076"/>
        <pc:sldMkLst>
          <pc:docMk/>
          <pc:sldMk cId="3275419211" sldId="374"/>
        </pc:sldMkLst>
        <pc:spChg chg="mod">
          <ac:chgData name="Taha Hammadia" userId="0790f7c8-bc3b-452e-8c3d-f48413cdfb07" providerId="ADAL" clId="{FBE13209-A54A-4BB6-95E1-D3FA98B19772}" dt="2022-07-26T13:12:20.816" v="393" actId="20577"/>
          <ac:spMkLst>
            <pc:docMk/>
            <pc:sldMk cId="3275419211" sldId="374"/>
            <ac:spMk id="8" creationId="{7211EDC8-4EAF-83FA-A249-4663237D1901}"/>
          </ac:spMkLst>
        </pc:spChg>
        <pc:picChg chg="mod">
          <ac:chgData name="Taha Hammadia" userId="0790f7c8-bc3b-452e-8c3d-f48413cdfb07" providerId="ADAL" clId="{FBE13209-A54A-4BB6-95E1-D3FA98B19772}" dt="2022-07-26T13:12:33.935" v="394" actId="1076"/>
          <ac:picMkLst>
            <pc:docMk/>
            <pc:sldMk cId="3275419211" sldId="374"/>
            <ac:picMk id="12" creationId="{F5D60C00-0507-8902-066D-ED73C34FFA68}"/>
          </ac:picMkLst>
        </pc:picChg>
      </pc:sldChg>
      <pc:sldChg chg="delSp modSp add mod">
        <pc:chgData name="Taha Hammadia" userId="0790f7c8-bc3b-452e-8c3d-f48413cdfb07" providerId="ADAL" clId="{FBE13209-A54A-4BB6-95E1-D3FA98B19772}" dt="2022-07-27T13:17:31.834" v="628" actId="478"/>
        <pc:sldMkLst>
          <pc:docMk/>
          <pc:sldMk cId="3265798845" sldId="375"/>
        </pc:sldMkLst>
        <pc:spChg chg="mod">
          <ac:chgData name="Taha Hammadia" userId="0790f7c8-bc3b-452e-8c3d-f48413cdfb07" providerId="ADAL" clId="{FBE13209-A54A-4BB6-95E1-D3FA98B19772}" dt="2022-07-27T13:17:28.314" v="627" actId="20577"/>
          <ac:spMkLst>
            <pc:docMk/>
            <pc:sldMk cId="3265798845" sldId="375"/>
            <ac:spMk id="8" creationId="{7211EDC8-4EAF-83FA-A249-4663237D1901}"/>
          </ac:spMkLst>
        </pc:spChg>
        <pc:picChg chg="del">
          <ac:chgData name="Taha Hammadia" userId="0790f7c8-bc3b-452e-8c3d-f48413cdfb07" providerId="ADAL" clId="{FBE13209-A54A-4BB6-95E1-D3FA98B19772}" dt="2022-07-27T13:17:31.834" v="628" actId="478"/>
          <ac:picMkLst>
            <pc:docMk/>
            <pc:sldMk cId="3265798845" sldId="375"/>
            <ac:picMk id="13" creationId="{28B31435-E090-8A93-B5C7-5DF15C4627D7}"/>
          </ac:picMkLst>
        </pc:picChg>
      </pc:sldChg>
      <pc:sldChg chg="add">
        <pc:chgData name="Taha Hammadia" userId="0790f7c8-bc3b-452e-8c3d-f48413cdfb07" providerId="ADAL" clId="{FBE13209-A54A-4BB6-95E1-D3FA98B19772}" dt="2022-07-27T13:17:24.986" v="626" actId="2890"/>
        <pc:sldMkLst>
          <pc:docMk/>
          <pc:sldMk cId="335387887" sldId="37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13:37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24575,'4'0'0,"-1"0"0,0 0 0,1 1 0,-1-1 0,0 1 0,0 0 0,1 0 0,-1 0 0,0 0 0,0 1 0,0-1 0,0 1 0,-1 0 0,1 0 0,0 0 0,-1 0 0,1 0 0,-1 1 0,4 4 0,1 3 0,0 1 0,-1 0 0,0 1 0,4 11 0,-5-11 0,1 1 0,13 20 0,-14-25 0,1-1 0,0-1 0,0 1 0,0-1 0,1 0 0,0 0 0,0-1 0,1 0 0,-1 0 0,1-1 0,0 0 0,1 0 0,12 3 0,-2-3 0,0 0 0,0-1 0,1-2 0,-1 0 0,23-1 0,567-4 0,-442 4 0,19-14 0,7 0 0,434 15 0,-623-1 0,0-1 0,0 1 0,0-1 0,0 1 0,0-1 0,0 0 0,0-1 0,-1 1 0,1-1 0,0 1 0,-1-1 0,1 0 0,5-5 0,0-1 0,-1 0 0,0-1 0,9-12 0,-13 15 0,1 0 0,-1 1 0,1-1 0,0 1 0,0 0 0,0 0 0,1 1 0,0-1 0,0 1 0,0 0 0,0 1 0,0 0 0,1 0 0,8-3 0,7 3 0,0 1 0,0 1 0,0 0 0,0 2 0,30 4 0,-42-3 0,1 1 0,-1 1 0,0-1 0,0 2 0,0-1 0,18 12 0,21 10 0,9-6 0,1-2 0,120 19 0,-159-33 0,-1 1 0,29 12 0,-34-11 0,1 0 0,-1-2 0,1 0 0,1 0 0,18 1 0,271-4 0,-146-3 0,197 2 0,-339-1 0,0-1 0,0 0 0,20-6 0,-17 3 0,36-4 0,-49 9 0,0 0 0,0-1 0,0 0 0,0 0 0,-1-1 0,1 0 0,0 0 0,11-7 0,-15 7 0,0 0 0,0 0 0,-1 0 0,1-1 0,-1 1 0,0-1 0,0 1 0,1-1 0,-2 0 0,1 0 0,0 0 0,-1 0 0,1 0 0,-1 0 0,0-1 0,0 1 0,0 0 0,-1-1 0,1 1 0,-1-4 0,1-63 0,-2 78 0,-1-1 0,0 1 0,0-1 0,-1 0 0,1 0 0,-2 0 0,1 0 0,-1 0 0,0-1 0,-1 1 0,1-1 0,-1-1 0,-1 1 0,1 0 0,-1-1 0,0 0 0,-6 4 0,11-9 0,1 1 0,-1-1 0,1 0 0,-1 1 0,0-1 0,1 0 0,-1 0 0,1 0 0,-1 1 0,0-1 0,1 0 0,-1 0 0,0 0 0,1 0 0,-1 0 0,1 0 0,-1 0 0,0 0 0,1 0 0,-1 0 0,0-1 0,1 1 0,-1 0 0,1 0 0,-1-1 0,0 1 0,1 0 0,-1-1 0,1 1 0,-1 0 0,1-1 0,-1 1 0,1-1 0,-1 1 0,1-1 0,0 1 0,-1-1 0,1 1 0,0-1 0,-1 1 0,1-1 0,0 1 0,0-1 0,-1 0 0,1 1 0,0-1 0,0 0 0,0 1 0,0-1 0,0 1 0,0-1 0,0 0 0,0 1 0,0-1 0,0-1 0,0-2 0,1 0 0,-1 0 0,1 0 0,-1-1 0,1 1 0,0 0 0,3-6 0,2 0-97,1 0-1,0 0 1,1 0-1,0 1 1,0 0-1,1 1 1,0 0-1,1 0 1,0 1-1,0 0 1,0 0-1,1 2 0,16-8 1,-2 4-6729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2:5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0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0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  <inkml:trace contextRef="#ctx0" brushRef="#br0" timeOffset="1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0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2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24575,'0'-5'0,"0"-5"0,4-2 0,7 2 0,0 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2:33:2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24575,'-9'0'0,"-3"0"-8191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8:58:1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24575,'5'0'0,"6"0"0,5 0 0,1 5 0,-3 6 0,-4 5 0,-3 6 0,-4 2 0,-1-2-8191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6D5EA-6FC7-4A8A-A684-4CACB855379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5BBCF-DCCB-482E-B318-1D61C547C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8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parameters and hyperparameters, features. Cats and dogs.</a:t>
            </a:r>
          </a:p>
          <a:p>
            <a:r>
              <a:rPr lang="en-US" dirty="0"/>
              <a:t>Define overfitting clearly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parameters and hyperparameters, features. Cats and dogs.</a:t>
            </a:r>
          </a:p>
          <a:p>
            <a:r>
              <a:rPr lang="en-US" dirty="0"/>
              <a:t>Define overfitting clearly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parameters and hyperparameters, features. Cats and dogs.</a:t>
            </a:r>
          </a:p>
          <a:p>
            <a:r>
              <a:rPr lang="en-US" dirty="0"/>
              <a:t>Define overfitting clearly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6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phase shifter per dimension</a:t>
            </a:r>
          </a:p>
          <a:p>
            <a:r>
              <a:rPr lang="en-US" dirty="0"/>
              <a:t>Non-linearity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1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9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Crochets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BBCF-DCCB-482E-B318-1D61C547CF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8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2A7C-77C2-22A9-B36B-B496D28BC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1AAC6-A227-8370-B90D-2AFFEB2F0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5562-766D-66C8-4B38-9874B825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D7B63-8B13-8B52-E611-3722E699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7F0C-9EBB-CBB9-4ACD-CF7E330A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1D3A-6ED1-F8B9-EF11-21F1FCCD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7FA49-6755-0503-4FFF-3B31EFC42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6B91-4065-651A-EB13-59B16533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88D11-FDCC-36DD-622C-2751CB4B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8728E-A52C-DC60-7ACB-C0BBBF70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73A97-ED9F-828B-F1A0-7DC3FE2D9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0DC6F-30D2-3481-9D27-2D1BBC7F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1C42F-5366-D873-0A44-8BC32957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22B71-FEB9-1EB8-275C-D8EFDEB1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22842-5FEC-D117-ECE5-28119D2A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2599-8EFB-E372-2E2D-7B48CD26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71904-50A3-5D83-974E-CEA12CED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0719F-9E4B-E4CC-9FB3-EEC1BC93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72BBF-BB65-6CE8-E0C5-D2E91541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3AD91-204B-CB0B-12E0-235DA31E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3084-1C0F-1A59-8619-9A2E87A7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441C6-65F2-8BA4-541A-1D8AE1C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47DC-A461-40A4-E78A-77989AB2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24827-D54F-5AC8-C148-A5B73AEF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C825-0B7F-FEBB-9ED0-38AD8675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9D9C-7E66-5BDD-90F7-79B72271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E932-E113-0B28-2C49-23DCB92A3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57D8D-F0AA-68C3-E5CB-828BA5629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09EAF-B487-1F11-C905-BD7E8956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391B5-BB0E-7CD3-CBEF-8810A45C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168D-0C32-E585-078A-21E82148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2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A9AD-5A52-19CE-6327-23A0815A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329CE-08AC-D780-110D-78BED4F14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1BC24-EBD6-B2DB-743D-3883394D7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0AF4A-446D-3D91-99C1-B632ACE1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CA0BF-BBBC-A87D-7975-444147D71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60728-FD2D-9D05-5531-1285F2E2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FC82D-5339-B4F1-4663-C4D4B9B2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FC012-A15B-D00D-1E33-DEA50B80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5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17CA-426C-4046-7BA9-0237996B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043E5-A5ED-3F9F-7189-8B53FC9D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1D765-7DA8-291E-F1DF-8BB3B8B3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5B0B8-CC99-6F7E-6023-930CF17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3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D5DA-BEBC-83FA-50FC-ED222D620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3F2C3-962E-9B8F-AAEB-E38DAE9D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BDC0E-FAB6-9E29-3B31-B859F22F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8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9FA2-CE6A-C627-3195-05744D81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9D06-AD67-E517-F9F0-DC130A59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CA5B5-28FD-8EFE-7484-D8681ED65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3021-6826-0914-334A-301D9816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D4DEB-48D3-6F42-9ADF-FCECC7DA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9F1A3-E671-B666-BA3D-CADC86B8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1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8343-15C4-6801-DBCF-5BE23F6A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7D70E7-2F82-13A5-4C71-65B287FA7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DF814-93BE-CA18-B3DA-A2C9B8D3A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F71FB-D0E3-C225-99FE-213DE7E8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22591-04B9-97A9-A806-B2A57480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2BA91-E86B-AC2B-8C7C-A57ECB72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5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963A-7313-C608-9090-42486C7C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597E1-DBE7-2F36-4246-CA5B2A48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CBD27-F3A0-5C9F-E060-825F8434F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13DC-CFBD-4B3D-9FAF-C2F8C1F3694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D1A5-8558-E329-F93D-61DFC267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24D80-9766-A33C-4318-47829077A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0AB87-DE04-4F88-8606-80B1D34E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8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390.PNG"/><Relationship Id="rId12" Type="http://schemas.openxmlformats.org/officeDocument/2006/relationships/customXml" Target="../ink/ink6.xml"/><Relationship Id="rId17" Type="http://schemas.openxmlformats.org/officeDocument/2006/relationships/image" Target="../media/image410.PNG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51.PNG"/><Relationship Id="rId15" Type="http://schemas.openxmlformats.org/officeDocument/2006/relationships/image" Target="../media/image400.PNG"/><Relationship Id="rId10" Type="http://schemas.openxmlformats.org/officeDocument/2006/relationships/customXml" Target="../ink/ink4.xml"/><Relationship Id="rId4" Type="http://schemas.openxmlformats.org/officeDocument/2006/relationships/image" Target="../media/image50.PNG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3.xml"/><Relationship Id="rId3" Type="http://schemas.openxmlformats.org/officeDocument/2006/relationships/image" Target="../media/image1.png"/><Relationship Id="rId21" Type="http://schemas.openxmlformats.org/officeDocument/2006/relationships/image" Target="../media/image6.pn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customXml" Target="../ink/ink22.xml"/><Relationship Id="rId2" Type="http://schemas.openxmlformats.org/officeDocument/2006/relationships/image" Target="../media/image81.jpg"/><Relationship Id="rId16" Type="http://schemas.openxmlformats.org/officeDocument/2006/relationships/customXml" Target="../ink/ink21.xml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1" Type="http://schemas.openxmlformats.org/officeDocument/2006/relationships/customXml" Target="../ink/ink16.xml"/><Relationship Id="rId5" Type="http://schemas.openxmlformats.org/officeDocument/2006/relationships/customXml" Target="../ink/ink11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19" Type="http://schemas.openxmlformats.org/officeDocument/2006/relationships/image" Target="../media/image860.png"/><Relationship Id="rId4" Type="http://schemas.openxmlformats.org/officeDocument/2006/relationships/image" Target="../media/image4.png"/><Relationship Id="rId9" Type="http://schemas.openxmlformats.org/officeDocument/2006/relationships/customXml" Target="../ink/ink14.xml"/><Relationship Id="rId14" Type="http://schemas.openxmlformats.org/officeDocument/2006/relationships/customXml" Target="../ink/ink19.xml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A64E-394F-9611-8827-F4E8BEDB1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E384-BD44-B6ED-1DCF-C3037BE5B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02C2-CA21-2111-4646-377C2D6B922F}"/>
              </a:ext>
            </a:extLst>
          </p:cNvPr>
          <p:cNvSpPr/>
          <p:nvPr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CF08B-AA24-E078-224B-D3FF8C63D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947000" y="-6757318"/>
            <a:ext cx="15957754" cy="13667034"/>
          </a:xfrm>
          <a:prstGeom prst="rect">
            <a:avLst/>
          </a:prstGeom>
        </p:spPr>
      </p:pic>
      <p:pic>
        <p:nvPicPr>
          <p:cNvPr id="6" name="Picture 5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D01BC897-344A-07CC-156B-6D79EA4F6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619449-961D-9E81-D1F9-43E88FCA9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3452493" y="409691"/>
            <a:ext cx="16424332" cy="14066636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24BFD51-768C-D613-9AC8-BB66B301C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71A58B-B8CB-AE20-3A7A-74222D663FE5}"/>
              </a:ext>
            </a:extLst>
          </p:cNvPr>
          <p:cNvGrpSpPr/>
          <p:nvPr/>
        </p:nvGrpSpPr>
        <p:grpSpPr>
          <a:xfrm>
            <a:off x="5207203" y="1685927"/>
            <a:ext cx="1830090" cy="1814309"/>
            <a:chOff x="5053549" y="2477634"/>
            <a:chExt cx="2042379" cy="20247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240911-A399-99F5-453C-8D14951861E5}"/>
                </a:ext>
              </a:extLst>
            </p:cNvPr>
            <p:cNvSpPr/>
            <p:nvPr/>
          </p:nvSpPr>
          <p:spPr>
            <a:xfrm>
              <a:off x="5144634" y="2477634"/>
              <a:ext cx="1902732" cy="1902732"/>
            </a:xfrm>
            <a:prstGeom prst="ellipse">
              <a:avLst/>
            </a:prstGeom>
            <a:gradFill>
              <a:gsLst>
                <a:gs pos="100000">
                  <a:srgbClr val="22283A"/>
                </a:gs>
                <a:gs pos="0">
                  <a:srgbClr val="131B2D"/>
                </a:gs>
                <a:gs pos="100000">
                  <a:srgbClr val="E567FC"/>
                </a:gs>
              </a:gsLst>
              <a:lin ang="5400000" scaled="1"/>
            </a:gradFill>
            <a:ln>
              <a:gradFill>
                <a:gsLst>
                  <a:gs pos="30000">
                    <a:srgbClr val="2091F9"/>
                  </a:gs>
                  <a:gs pos="100000">
                    <a:srgbClr val="17D6EA"/>
                  </a:gs>
                </a:gsLst>
                <a:lin ang="5400000" scaled="1"/>
              </a:gradFill>
            </a:ln>
            <a:effectLst>
              <a:glow rad="635000">
                <a:srgbClr val="2091F9">
                  <a:alpha val="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2B635C-AB87-69A4-64DC-69358133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846" t="51789" r="26398" b="17661"/>
            <a:stretch/>
          </p:blipFill>
          <p:spPr>
            <a:xfrm rot="20715493">
              <a:off x="5053549" y="2497325"/>
              <a:ext cx="2042379" cy="2005075"/>
            </a:xfrm>
            <a:prstGeom prst="ellipse">
              <a:avLst/>
            </a:prstGeom>
            <a:effectLst>
              <a:outerShdw blurRad="1143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BA09BE-F28F-B301-3A31-8DC66F6E1C07}"/>
              </a:ext>
            </a:extLst>
          </p:cNvPr>
          <p:cNvSpPr txBox="1"/>
          <p:nvPr/>
        </p:nvSpPr>
        <p:spPr>
          <a:xfrm>
            <a:off x="8803483" y="288417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tx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BB-85CF-6243-C566-1F89F0A39692}"/>
              </a:ext>
            </a:extLst>
          </p:cNvPr>
          <p:cNvSpPr txBox="1"/>
          <p:nvPr/>
        </p:nvSpPr>
        <p:spPr>
          <a:xfrm>
            <a:off x="1219535" y="1955572"/>
            <a:ext cx="341038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QML on Perceval – </a:t>
            </a:r>
            <a:r>
              <a:rPr lang="en-US" sz="5400" i="1" dirty="0">
                <a:solidFill>
                  <a:schemeClr val="bg1"/>
                </a:solidFill>
              </a:rPr>
              <a:t>Gan et al.</a:t>
            </a:r>
            <a:endParaRPr lang="en-US" sz="20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26825-DEA2-E7AF-2BC4-C6DB12716CE6}"/>
              </a:ext>
            </a:extLst>
          </p:cNvPr>
          <p:cNvSpPr txBox="1"/>
          <p:nvPr/>
        </p:nvSpPr>
        <p:spPr>
          <a:xfrm>
            <a:off x="1064608" y="4787007"/>
            <a:ext cx="341038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By</a:t>
            </a:r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: Taha Hammadia</a:t>
            </a:r>
          </a:p>
          <a:p>
            <a:pPr algn="l"/>
            <a:endParaRPr lang="es-ES" sz="1400" dirty="0">
              <a:solidFill>
                <a:schemeClr val="bg1">
                  <a:alpha val="60000"/>
                </a:schemeClr>
              </a:solidFill>
              <a:latin typeface="General Sans" pitchFamily="50" charset="0"/>
            </a:endParaRPr>
          </a:p>
          <a:p>
            <a:pPr algn="l"/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J</a:t>
            </a:r>
            <a:r>
              <a:rPr lang="en-U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uly</a:t>
            </a: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 27, 2022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6D0EEA-7333-FDFB-2D0E-DA4A65502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22" t="4288" r="4965" b="4295"/>
          <a:stretch/>
        </p:blipFill>
        <p:spPr>
          <a:xfrm>
            <a:off x="0" y="6222396"/>
            <a:ext cx="639745" cy="635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A45ED1-6983-B49B-8BAB-70AC69BCD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353" y="6218255"/>
            <a:ext cx="639745" cy="6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Integration of quantum algorithms: 2 types</a:t>
            </a:r>
          </a:p>
          <a:p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Quantum-enhanced ML: classical data - quantum computer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Improve computational speed / data storage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Execution of hard subroutines (kernels)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Work on quantum states instead of classical data (e.g. Grover algorithm)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Quantum Machine Learning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7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A64E-394F-9611-8827-F4E8BEDB1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E384-BD44-B6ED-1DCF-C3037BE5B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02C2-CA21-2111-4646-377C2D6B922F}"/>
              </a:ext>
            </a:extLst>
          </p:cNvPr>
          <p:cNvSpPr/>
          <p:nvPr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CF08B-AA24-E078-224B-D3FF8C63D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947000" y="-6757318"/>
            <a:ext cx="15957754" cy="13667034"/>
          </a:xfrm>
          <a:prstGeom prst="rect">
            <a:avLst/>
          </a:prstGeom>
        </p:spPr>
      </p:pic>
      <p:pic>
        <p:nvPicPr>
          <p:cNvPr id="6" name="Picture 5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D01BC897-344A-07CC-156B-6D79EA4F6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619449-961D-9E81-D1F9-43E88FCA9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3452493" y="409691"/>
            <a:ext cx="16424332" cy="14066636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24BFD51-768C-D613-9AC8-BB66B301C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71A58B-B8CB-AE20-3A7A-74222D663FE5}"/>
              </a:ext>
            </a:extLst>
          </p:cNvPr>
          <p:cNvGrpSpPr/>
          <p:nvPr/>
        </p:nvGrpSpPr>
        <p:grpSpPr>
          <a:xfrm>
            <a:off x="5207203" y="1685927"/>
            <a:ext cx="1830090" cy="1814309"/>
            <a:chOff x="5053549" y="2477634"/>
            <a:chExt cx="2042379" cy="20247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240911-A399-99F5-453C-8D14951861E5}"/>
                </a:ext>
              </a:extLst>
            </p:cNvPr>
            <p:cNvSpPr/>
            <p:nvPr/>
          </p:nvSpPr>
          <p:spPr>
            <a:xfrm>
              <a:off x="5144634" y="2477634"/>
              <a:ext cx="1902732" cy="1902732"/>
            </a:xfrm>
            <a:prstGeom prst="ellipse">
              <a:avLst/>
            </a:prstGeom>
            <a:gradFill>
              <a:gsLst>
                <a:gs pos="100000">
                  <a:srgbClr val="22283A"/>
                </a:gs>
                <a:gs pos="0">
                  <a:srgbClr val="131B2D"/>
                </a:gs>
                <a:gs pos="100000">
                  <a:srgbClr val="E567FC"/>
                </a:gs>
              </a:gsLst>
              <a:lin ang="5400000" scaled="1"/>
            </a:gradFill>
            <a:ln>
              <a:gradFill>
                <a:gsLst>
                  <a:gs pos="30000">
                    <a:srgbClr val="2091F9"/>
                  </a:gs>
                  <a:gs pos="100000">
                    <a:srgbClr val="17D6EA"/>
                  </a:gs>
                </a:gsLst>
                <a:lin ang="5400000" scaled="1"/>
              </a:gradFill>
            </a:ln>
            <a:effectLst>
              <a:glow rad="635000">
                <a:srgbClr val="2091F9">
                  <a:alpha val="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2B635C-AB87-69A4-64DC-69358133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846" t="51789" r="26398" b="17661"/>
            <a:stretch/>
          </p:blipFill>
          <p:spPr>
            <a:xfrm rot="20715493">
              <a:off x="5053549" y="2497325"/>
              <a:ext cx="2042379" cy="2005075"/>
            </a:xfrm>
            <a:prstGeom prst="ellipse">
              <a:avLst/>
            </a:prstGeom>
            <a:effectLst>
              <a:outerShdw blurRad="1143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BA09BE-F28F-B301-3A31-8DC66F6E1C07}"/>
              </a:ext>
            </a:extLst>
          </p:cNvPr>
          <p:cNvSpPr txBox="1"/>
          <p:nvPr/>
        </p:nvSpPr>
        <p:spPr>
          <a:xfrm>
            <a:off x="8803483" y="288417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tx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BB-85CF-6243-C566-1F89F0A39692}"/>
              </a:ext>
            </a:extLst>
          </p:cNvPr>
          <p:cNvSpPr txBox="1"/>
          <p:nvPr/>
        </p:nvSpPr>
        <p:spPr>
          <a:xfrm>
            <a:off x="1219535" y="1955572"/>
            <a:ext cx="35668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QVA</a:t>
            </a:r>
            <a:endParaRPr lang="en-US" sz="20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DFFCB-C35B-5411-9146-DC3E1E274C9F}"/>
              </a:ext>
            </a:extLst>
          </p:cNvPr>
          <p:cNvSpPr txBox="1"/>
          <p:nvPr/>
        </p:nvSpPr>
        <p:spPr>
          <a:xfrm>
            <a:off x="1064608" y="4787007"/>
            <a:ext cx="341038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By</a:t>
            </a:r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: Taha Hammadia</a:t>
            </a:r>
          </a:p>
          <a:p>
            <a:pPr algn="l"/>
            <a:endParaRPr lang="es-ES" sz="1400" dirty="0">
              <a:solidFill>
                <a:schemeClr val="bg1">
                  <a:alpha val="60000"/>
                </a:schemeClr>
              </a:solidFill>
              <a:latin typeface="General Sans" pitchFamily="50" charset="0"/>
            </a:endParaRPr>
          </a:p>
          <a:p>
            <a:pPr algn="l"/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J</a:t>
            </a:r>
            <a:r>
              <a:rPr lang="en-U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uly</a:t>
            </a: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 27, 2022</a:t>
            </a:r>
          </a:p>
        </p:txBody>
      </p:sp>
    </p:spTree>
    <p:extLst>
      <p:ext uri="{BB962C8B-B14F-4D97-AF65-F5344CB8AC3E}">
        <p14:creationId xmlns:p14="http://schemas.microsoft.com/office/powerpoint/2010/main" val="265706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3936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Quantum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circuit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Fine-tune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the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circuit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parameters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 and the observable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 for defining a good model: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Classification: take the sign of the model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3936783"/>
              </a:xfrm>
              <a:prstGeom prst="rect">
                <a:avLst/>
              </a:prstGeom>
              <a:blipFill>
                <a:blip r:embed="rId6"/>
                <a:stretch>
                  <a:fillRect l="-2167" t="-2632" r="-1313" b="-4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The method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A34B94B-E8F9-C7E6-23CD-25DF7E2A2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68" y="1144587"/>
            <a:ext cx="3444538" cy="213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1BB6B8-3E07-9D55-FD03-853B7447BA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8755" r="5106"/>
          <a:stretch/>
        </p:blipFill>
        <p:spPr>
          <a:xfrm>
            <a:off x="4841265" y="4522084"/>
            <a:ext cx="6060333" cy="6452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5188F4-4E48-CDAE-1A53-E74F30BB2CDF}"/>
              </a:ext>
            </a:extLst>
          </p:cNvPr>
          <p:cNvCxnSpPr/>
          <p:nvPr/>
        </p:nvCxnSpPr>
        <p:spPr>
          <a:xfrm flipH="1">
            <a:off x="6164826" y="1144587"/>
            <a:ext cx="2438400" cy="61538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F44B4-334A-8F57-1F51-6A5629861258}"/>
                  </a:ext>
                </a:extLst>
              </p:cNvPr>
              <p:cNvSpPr txBox="1"/>
              <p:nvPr/>
            </p:nvSpPr>
            <p:spPr>
              <a:xfrm>
                <a:off x="8603226" y="863640"/>
                <a:ext cx="2188484" cy="94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1 PS per </a:t>
                </a:r>
                <a:r>
                  <a:rPr lang="es-ES" dirty="0" err="1">
                    <a:solidFill>
                      <a:schemeClr val="bg1"/>
                    </a:solidFill>
                  </a:rPr>
                  <a:t>dimension</a:t>
                </a:r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Non </a:t>
                </a:r>
                <a:r>
                  <a:rPr lang="es-ES" dirty="0" err="1">
                    <a:solidFill>
                      <a:schemeClr val="bg1"/>
                    </a:solidFill>
                  </a:rPr>
                  <a:t>linearity</a:t>
                </a:r>
                <a:r>
                  <a:rPr lang="es-ES" dirty="0">
                    <a:solidFill>
                      <a:schemeClr val="bg1"/>
                    </a:solidFill>
                  </a:rPr>
                  <a:t>: Fourier</a:t>
                </a:r>
              </a:p>
              <a:p>
                <a:r>
                  <a:rPr lang="es-ES" dirty="0" err="1">
                    <a:solidFill>
                      <a:schemeClr val="bg1"/>
                    </a:solidFill>
                  </a:rPr>
                  <a:t>coefficients</a:t>
                </a:r>
                <a:r>
                  <a:rPr lang="es-E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s-ES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ⅈ</m:t>
                        </m:r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F44B4-334A-8F57-1F51-6A562986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226" y="863640"/>
                <a:ext cx="2188484" cy="940194"/>
              </a:xfrm>
              <a:prstGeom prst="rect">
                <a:avLst/>
              </a:prstGeom>
              <a:blipFill>
                <a:blip r:embed="rId8"/>
                <a:stretch>
                  <a:fillRect l="-2228" t="-3896" r="-1671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66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Minimization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of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the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loss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function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where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is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the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regularization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hyper-parameter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 reduces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over-fitting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(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intuition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Minimization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procedure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: Dual 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annealing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2585323"/>
              </a:xfrm>
              <a:prstGeom prst="rect">
                <a:avLst/>
              </a:prstGeom>
              <a:blipFill>
                <a:blip r:embed="rId6"/>
                <a:stretch>
                  <a:fillRect l="-2167" t="-4009" r="-2758" b="-7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Training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A6CFE-FC3A-2E2A-3DC6-E5D6726D2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58" y="5542406"/>
            <a:ext cx="8096704" cy="365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999AC-5AF3-5125-18B3-D14256895B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4" t="9428" r="2969" b="4057"/>
          <a:stretch/>
        </p:blipFill>
        <p:spPr>
          <a:xfrm>
            <a:off x="6436773" y="1494376"/>
            <a:ext cx="4917027" cy="74902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0500D66-43CB-4CCC-5A47-69F9FDAE6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53" y="4494862"/>
            <a:ext cx="3191089" cy="1956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071DC-06E5-1337-0E8B-7960DEFED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3468" y="4829566"/>
            <a:ext cx="4200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Transformation</a:t>
            </a:r>
            <a:endParaRPr lang="es-E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Local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maximization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of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Hyper-training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B5177F-4CAA-11D2-F9A7-185A59EC0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4"/>
          <a:stretch/>
        </p:blipFill>
        <p:spPr>
          <a:xfrm>
            <a:off x="3754876" y="1413196"/>
            <a:ext cx="1945532" cy="120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7B7B99-2C9B-2AB3-898B-E8ED4C0AB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442" y="3991641"/>
            <a:ext cx="9899358" cy="17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9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n: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expressivity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of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circuit</a:t>
            </a:r>
            <a:endParaRPr lang="es-E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Key parameter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1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Linear data set: n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EEA79-4BD5-3A40-6C1C-4A5AC22E46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5" r="4715"/>
          <a:stretch/>
        </p:blipFill>
        <p:spPr>
          <a:xfrm>
            <a:off x="5210955" y="1508740"/>
            <a:ext cx="4794180" cy="4770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39E341-D477-B4DC-2D17-AD8B0994B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81" y="3927519"/>
            <a:ext cx="3444537" cy="22245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4FB39-D51D-4F34-5C8C-72228304CB56}"/>
              </a:ext>
            </a:extLst>
          </p:cNvPr>
          <p:cNvSpPr txBox="1"/>
          <p:nvPr/>
        </p:nvSpPr>
        <p:spPr>
          <a:xfrm>
            <a:off x="1500810" y="3269229"/>
            <a:ext cx="23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Loss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function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evolution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1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Circular data set: n =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24BBE6-BBE4-DE21-EAC8-E57613669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2" r="1139"/>
          <a:stretch/>
        </p:blipFill>
        <p:spPr>
          <a:xfrm>
            <a:off x="6057922" y="1257539"/>
            <a:ext cx="4897379" cy="4854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6C3AA8-8558-0158-22A2-3F50342C8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99" y="3917933"/>
            <a:ext cx="3555501" cy="2297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39C9F2-F0EE-B773-0E8E-888D6C08E4AD}"/>
              </a:ext>
            </a:extLst>
          </p:cNvPr>
          <p:cNvSpPr txBox="1"/>
          <p:nvPr/>
        </p:nvSpPr>
        <p:spPr>
          <a:xfrm>
            <a:off x="1500810" y="3269229"/>
            <a:ext cx="23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Loss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function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evolution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7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5B104D1-B7A1-E1E5-7125-FBE0BE17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1" y="2934401"/>
            <a:ext cx="3444538" cy="213378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Lunar data set: n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00AB7-B7AA-DCC0-E63C-70E6E35E8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" r="6760"/>
          <a:stretch/>
        </p:blipFill>
        <p:spPr>
          <a:xfrm>
            <a:off x="5611314" y="1329508"/>
            <a:ext cx="4834799" cy="4877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0F117-FC7B-B998-A797-79A74C932542}"/>
              </a:ext>
            </a:extLst>
          </p:cNvPr>
          <p:cNvSpPr txBox="1"/>
          <p:nvPr/>
        </p:nvSpPr>
        <p:spPr>
          <a:xfrm>
            <a:off x="1500810" y="3269229"/>
            <a:ext cx="23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Loss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function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evolution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18B73A-D66A-7764-3A5E-9A7D39993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81" y="3875714"/>
            <a:ext cx="3444538" cy="23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D45DC1D9-FC4D-9E1F-C58D-68B6CF74C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54" y="3296383"/>
            <a:ext cx="1508891" cy="140982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N: train set size, M: number of trainable parameters, D: dimension of the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Training complexity: O(N D M)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Prediction complexity [for 1 point]: O(D)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Natural, but hard training: the loss function is strongly non-convex: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General Sans" pitchFamily="50" charset="0"/>
              </a:rPr>
              <a:t>loss function non-differentiable</a:t>
            </a:r>
            <a:r>
              <a:rPr lang="en-US" sz="2800" b="1">
                <a:solidFill>
                  <a:schemeClr val="bg1"/>
                </a:solidFill>
                <a:latin typeface="General Sans" pitchFamily="50" charset="0"/>
              </a:rPr>
              <a:t>: taking </a:t>
            </a:r>
            <a:r>
              <a:rPr lang="en-US" sz="2800" b="1" dirty="0">
                <a:solidFill>
                  <a:schemeClr val="bg1"/>
                </a:solidFill>
                <a:latin typeface="General Sans" pitchFamily="50" charset="0"/>
              </a:rPr>
              <a:t>off </a:t>
            </a:r>
            <a:r>
              <a:rPr lang="en-US" sz="2800" b="1" dirty="0" err="1">
                <a:solidFill>
                  <a:schemeClr val="bg1"/>
                </a:solidFill>
                <a:latin typeface="General Sans" pitchFamily="50" charset="0"/>
              </a:rPr>
              <a:t>sgn</a:t>
            </a:r>
            <a:r>
              <a:rPr lang="en-US" sz="2800" b="1" dirty="0">
                <a:solidFill>
                  <a:schemeClr val="bg1"/>
                </a:solidFill>
                <a:latin typeface="General Sans" pitchFamily="50" charset="0"/>
              </a:rPr>
              <a:t> does not improve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General Sans" pitchFamily="50" charset="0"/>
              </a:rPr>
              <a:t>unnatural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Method evaluation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6377E-FB06-0818-82AF-6994CB612C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9"/>
          <a:stretch/>
        </p:blipFill>
        <p:spPr>
          <a:xfrm>
            <a:off x="8978539" y="5205634"/>
            <a:ext cx="2375261" cy="15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A64E-394F-9611-8827-F4E8BEDB1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E384-BD44-B6ED-1DCF-C3037BE5B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02C2-CA21-2111-4646-377C2D6B922F}"/>
              </a:ext>
            </a:extLst>
          </p:cNvPr>
          <p:cNvSpPr/>
          <p:nvPr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CF08B-AA24-E078-224B-D3FF8C63D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947000" y="-6757318"/>
            <a:ext cx="15957754" cy="13667034"/>
          </a:xfrm>
          <a:prstGeom prst="rect">
            <a:avLst/>
          </a:prstGeom>
        </p:spPr>
      </p:pic>
      <p:pic>
        <p:nvPicPr>
          <p:cNvPr id="6" name="Picture 5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D01BC897-344A-07CC-156B-6D79EA4F6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619449-961D-9E81-D1F9-43E88FCA9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3452493" y="409691"/>
            <a:ext cx="16424332" cy="14066636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24BFD51-768C-D613-9AC8-BB66B301C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71A58B-B8CB-AE20-3A7A-74222D663FE5}"/>
              </a:ext>
            </a:extLst>
          </p:cNvPr>
          <p:cNvGrpSpPr/>
          <p:nvPr/>
        </p:nvGrpSpPr>
        <p:grpSpPr>
          <a:xfrm>
            <a:off x="5207203" y="1685927"/>
            <a:ext cx="1830090" cy="1814309"/>
            <a:chOff x="5053549" y="2477634"/>
            <a:chExt cx="2042379" cy="20247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240911-A399-99F5-453C-8D14951861E5}"/>
                </a:ext>
              </a:extLst>
            </p:cNvPr>
            <p:cNvSpPr/>
            <p:nvPr/>
          </p:nvSpPr>
          <p:spPr>
            <a:xfrm>
              <a:off x="5144634" y="2477634"/>
              <a:ext cx="1902732" cy="1902732"/>
            </a:xfrm>
            <a:prstGeom prst="ellipse">
              <a:avLst/>
            </a:prstGeom>
            <a:gradFill>
              <a:gsLst>
                <a:gs pos="100000">
                  <a:srgbClr val="22283A"/>
                </a:gs>
                <a:gs pos="0">
                  <a:srgbClr val="131B2D"/>
                </a:gs>
                <a:gs pos="100000">
                  <a:srgbClr val="E567FC"/>
                </a:gs>
              </a:gsLst>
              <a:lin ang="5400000" scaled="1"/>
            </a:gradFill>
            <a:ln>
              <a:gradFill>
                <a:gsLst>
                  <a:gs pos="30000">
                    <a:srgbClr val="2091F9"/>
                  </a:gs>
                  <a:gs pos="100000">
                    <a:srgbClr val="17D6EA"/>
                  </a:gs>
                </a:gsLst>
                <a:lin ang="5400000" scaled="1"/>
              </a:gradFill>
            </a:ln>
            <a:effectLst>
              <a:glow rad="635000">
                <a:srgbClr val="2091F9">
                  <a:alpha val="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2B635C-AB87-69A4-64DC-69358133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846" t="51789" r="26398" b="17661"/>
            <a:stretch/>
          </p:blipFill>
          <p:spPr>
            <a:xfrm rot="20715493">
              <a:off x="5053549" y="2497325"/>
              <a:ext cx="2042379" cy="2005075"/>
            </a:xfrm>
            <a:prstGeom prst="ellipse">
              <a:avLst/>
            </a:prstGeom>
            <a:effectLst>
              <a:outerShdw blurRad="1143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BA09BE-F28F-B301-3A31-8DC66F6E1C07}"/>
              </a:ext>
            </a:extLst>
          </p:cNvPr>
          <p:cNvSpPr txBox="1"/>
          <p:nvPr/>
        </p:nvSpPr>
        <p:spPr>
          <a:xfrm>
            <a:off x="8803483" y="288417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tx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BB-85CF-6243-C566-1F89F0A39692}"/>
              </a:ext>
            </a:extLst>
          </p:cNvPr>
          <p:cNvSpPr txBox="1"/>
          <p:nvPr/>
        </p:nvSpPr>
        <p:spPr>
          <a:xfrm>
            <a:off x="1219535" y="1955572"/>
            <a:ext cx="35668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Introduction to QML</a:t>
            </a:r>
            <a:endParaRPr lang="en-US" sz="20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4806D-9EE6-AC42-2C48-26B2A520942D}"/>
              </a:ext>
            </a:extLst>
          </p:cNvPr>
          <p:cNvSpPr txBox="1"/>
          <p:nvPr/>
        </p:nvSpPr>
        <p:spPr>
          <a:xfrm>
            <a:off x="1064608" y="4787007"/>
            <a:ext cx="341038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By</a:t>
            </a:r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: Taha Hammadia</a:t>
            </a:r>
          </a:p>
          <a:p>
            <a:pPr algn="l"/>
            <a:endParaRPr lang="es-ES" sz="1400" dirty="0">
              <a:solidFill>
                <a:schemeClr val="bg1">
                  <a:alpha val="60000"/>
                </a:schemeClr>
              </a:solidFill>
              <a:latin typeface="General Sans" pitchFamily="50" charset="0"/>
            </a:endParaRPr>
          </a:p>
          <a:p>
            <a:pPr algn="l"/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J</a:t>
            </a:r>
            <a:r>
              <a:rPr lang="en-U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uly</a:t>
            </a: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 27, 2022</a:t>
            </a:r>
          </a:p>
        </p:txBody>
      </p:sp>
    </p:spTree>
    <p:extLst>
      <p:ext uri="{BB962C8B-B14F-4D97-AF65-F5344CB8AC3E}">
        <p14:creationId xmlns:p14="http://schemas.microsoft.com/office/powerpoint/2010/main" val="212139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A64E-394F-9611-8827-F4E8BEDB1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E384-BD44-B6ED-1DCF-C3037BE5B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02C2-CA21-2111-4646-377C2D6B922F}"/>
              </a:ext>
            </a:extLst>
          </p:cNvPr>
          <p:cNvSpPr/>
          <p:nvPr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CF08B-AA24-E078-224B-D3FF8C63D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947000" y="-6757318"/>
            <a:ext cx="15957754" cy="13667034"/>
          </a:xfrm>
          <a:prstGeom prst="rect">
            <a:avLst/>
          </a:prstGeom>
        </p:spPr>
      </p:pic>
      <p:pic>
        <p:nvPicPr>
          <p:cNvPr id="6" name="Picture 5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D01BC897-344A-07CC-156B-6D79EA4F6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619449-961D-9E81-D1F9-43E88FCA9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3452493" y="409691"/>
            <a:ext cx="16424332" cy="14066636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24BFD51-768C-D613-9AC8-BB66B301C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71A58B-B8CB-AE20-3A7A-74222D663FE5}"/>
              </a:ext>
            </a:extLst>
          </p:cNvPr>
          <p:cNvGrpSpPr/>
          <p:nvPr/>
        </p:nvGrpSpPr>
        <p:grpSpPr>
          <a:xfrm>
            <a:off x="5207203" y="1685927"/>
            <a:ext cx="1830090" cy="1814309"/>
            <a:chOff x="5053549" y="2477634"/>
            <a:chExt cx="2042379" cy="20247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240911-A399-99F5-453C-8D14951861E5}"/>
                </a:ext>
              </a:extLst>
            </p:cNvPr>
            <p:cNvSpPr/>
            <p:nvPr/>
          </p:nvSpPr>
          <p:spPr>
            <a:xfrm>
              <a:off x="5144634" y="2477634"/>
              <a:ext cx="1902732" cy="1902732"/>
            </a:xfrm>
            <a:prstGeom prst="ellipse">
              <a:avLst/>
            </a:prstGeom>
            <a:gradFill>
              <a:gsLst>
                <a:gs pos="100000">
                  <a:srgbClr val="22283A"/>
                </a:gs>
                <a:gs pos="0">
                  <a:srgbClr val="131B2D"/>
                </a:gs>
                <a:gs pos="100000">
                  <a:srgbClr val="E567FC"/>
                </a:gs>
              </a:gsLst>
              <a:lin ang="5400000" scaled="1"/>
            </a:gradFill>
            <a:ln>
              <a:gradFill>
                <a:gsLst>
                  <a:gs pos="30000">
                    <a:srgbClr val="2091F9"/>
                  </a:gs>
                  <a:gs pos="100000">
                    <a:srgbClr val="17D6EA"/>
                  </a:gs>
                </a:gsLst>
                <a:lin ang="5400000" scaled="1"/>
              </a:gradFill>
            </a:ln>
            <a:effectLst>
              <a:glow rad="635000">
                <a:srgbClr val="2091F9">
                  <a:alpha val="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2B635C-AB87-69A4-64DC-69358133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846" t="51789" r="26398" b="17661"/>
            <a:stretch/>
          </p:blipFill>
          <p:spPr>
            <a:xfrm rot="20715493">
              <a:off x="5053549" y="2497325"/>
              <a:ext cx="2042379" cy="2005075"/>
            </a:xfrm>
            <a:prstGeom prst="ellipse">
              <a:avLst/>
            </a:prstGeom>
            <a:effectLst>
              <a:outerShdw blurRad="1143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BA09BE-F28F-B301-3A31-8DC66F6E1C07}"/>
              </a:ext>
            </a:extLst>
          </p:cNvPr>
          <p:cNvSpPr txBox="1"/>
          <p:nvPr/>
        </p:nvSpPr>
        <p:spPr>
          <a:xfrm>
            <a:off x="8803483" y="288417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tx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BB-85CF-6243-C566-1F89F0A39692}"/>
              </a:ext>
            </a:extLst>
          </p:cNvPr>
          <p:cNvSpPr txBox="1"/>
          <p:nvPr/>
        </p:nvSpPr>
        <p:spPr>
          <a:xfrm>
            <a:off x="1219535" y="1955572"/>
            <a:ext cx="35668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Quantum Kernel</a:t>
            </a:r>
            <a:endParaRPr lang="en-US" sz="20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2B470-6AD6-C887-16C3-A0A398DE5E5A}"/>
              </a:ext>
            </a:extLst>
          </p:cNvPr>
          <p:cNvSpPr txBox="1"/>
          <p:nvPr/>
        </p:nvSpPr>
        <p:spPr>
          <a:xfrm>
            <a:off x="1064608" y="4787007"/>
            <a:ext cx="341038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By</a:t>
            </a:r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: Taha Hammadia</a:t>
            </a:r>
          </a:p>
          <a:p>
            <a:pPr algn="l"/>
            <a:endParaRPr lang="es-ES" sz="1400" dirty="0">
              <a:solidFill>
                <a:schemeClr val="bg1">
                  <a:alpha val="60000"/>
                </a:schemeClr>
              </a:solidFill>
              <a:latin typeface="General Sans" pitchFamily="50" charset="0"/>
            </a:endParaRPr>
          </a:p>
          <a:p>
            <a:pPr algn="l"/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J</a:t>
            </a:r>
            <a:r>
              <a:rPr lang="en-U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uly</a:t>
            </a: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 27, 2022</a:t>
            </a:r>
          </a:p>
        </p:txBody>
      </p:sp>
    </p:spTree>
    <p:extLst>
      <p:ext uri="{BB962C8B-B14F-4D97-AF65-F5344CB8AC3E}">
        <p14:creationId xmlns:p14="http://schemas.microsoft.com/office/powerpoint/2010/main" val="33918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Kernel: bi-variate semi-definite positive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Eg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Shift-invariant kernel: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Kernels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B5AB1-6FEA-A152-5996-2328E1086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 b="-4432"/>
          <a:stretch/>
        </p:blipFill>
        <p:spPr>
          <a:xfrm>
            <a:off x="2791660" y="2285384"/>
            <a:ext cx="2342316" cy="47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A8A47-E7CF-BEA0-C13A-2FB1126C2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39" y="2318166"/>
            <a:ext cx="1879024" cy="51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5D7C5-4485-8197-F6AD-7E98190C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3033017"/>
            <a:ext cx="2739760" cy="426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213F0-D9B5-2B93-51A6-0240AA88B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3" y="2972597"/>
            <a:ext cx="3371318" cy="537618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497DA8F9-2F8A-6DF0-905D-AC77D9F8B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64" y="3695170"/>
            <a:ext cx="2014627" cy="530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4ABB2-A4F2-37FB-ABB6-B2DF1C9C1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712" y="5357995"/>
            <a:ext cx="7401382" cy="5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5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Theorem: there is a function φ, called the feature function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				k(x, y) = &lt;φ(x), φ(y)&gt;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Interpretation: proximity between the features of two data points in the </a:t>
            </a:r>
            <a:r>
              <a:rPr lang="en-US" sz="2800" b="1" dirty="0">
                <a:solidFill>
                  <a:schemeClr val="bg1"/>
                </a:solidFill>
                <a:latin typeface="General Sans" pitchFamily="50" charset="0"/>
              </a:rPr>
              <a:t>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Conversion: non-linear in the input space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linear in the feature space (high dimensional)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Kernels (2)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0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38C65F0-074E-9C73-49D1-929D8729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00" y="3585968"/>
            <a:ext cx="1844200" cy="8306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Representer theorem: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Linear system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Linear system resolution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9A88961-7D6E-61A3-D53F-13A02DE9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17" y="1578672"/>
            <a:ext cx="1844200" cy="830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ABCB1-A70E-3B37-0861-95F360A7C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22" b="12882"/>
          <a:stretch/>
        </p:blipFill>
        <p:spPr>
          <a:xfrm>
            <a:off x="3554851" y="2887020"/>
            <a:ext cx="3049924" cy="5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38C65F0-074E-9C73-49D1-929D8729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00" y="3585968"/>
            <a:ext cx="1844200" cy="8306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Representer theorem: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Linear system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Computation of the kernel matrix: (</a:t>
            </a:r>
            <a:r>
              <a:rPr lang="en-US" sz="28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eral Sans" pitchFamily="50" charset="0"/>
              </a:rPr>
              <a:t>costly)</a:t>
            </a: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Model (β) expression: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where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α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is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regularization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parameter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–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limits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General Sans" pitchFamily="50" charset="0"/>
              </a:rPr>
              <a:t>over-fitting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 + singular matrices</a:t>
            </a: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Linear system resolution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535E3F-1882-B56F-D9CF-C96C93122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9" y="3826801"/>
            <a:ext cx="2453691" cy="457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D60C00-0507-8902-066D-ED73C34FFA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9" b="16549"/>
          <a:stretch/>
        </p:blipFill>
        <p:spPr>
          <a:xfrm>
            <a:off x="4481706" y="4288496"/>
            <a:ext cx="2536394" cy="382211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9A88961-7D6E-61A3-D53F-13A02DE9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17" y="1578672"/>
            <a:ext cx="1844200" cy="830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ABCB1-A70E-3B37-0861-95F360A7C3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22" b="12882"/>
          <a:stretch/>
        </p:blipFill>
        <p:spPr>
          <a:xfrm>
            <a:off x="3554851" y="2887020"/>
            <a:ext cx="3049924" cy="5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38C65F0-074E-9C73-49D1-929D8729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00" y="3585968"/>
            <a:ext cx="1844200" cy="8306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1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mode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is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not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enough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Fourier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transfrom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 cos and sin </a:t>
                </a:r>
                <a14:m>
                  <m:oMath xmlns:m="http://schemas.openxmlformats.org/officeDocument/2006/math">
                    <m:r>
                      <a:rPr lang="es-E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2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modes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Input: |n, 0&gt;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1292662"/>
              </a:xfrm>
              <a:prstGeom prst="rect">
                <a:avLst/>
              </a:prstGeom>
              <a:blipFill>
                <a:blip r:embed="rId5"/>
                <a:stretch>
                  <a:fillRect l="-2167" t="-8019" b="-16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Circuit intuition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70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38C65F0-074E-9C73-49D1-929D8729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00" y="3585968"/>
            <a:ext cx="1844200" cy="8306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1723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1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mode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is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not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enough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Fourier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transfrom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 cos and sin </a:t>
                </a:r>
                <a14:m>
                  <m:oMath xmlns:m="http://schemas.openxmlformats.org/officeDocument/2006/math">
                    <m:r>
                      <a:rPr lang="es-E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2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modes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Input: |n, 0&gt;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Use 1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phase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shifter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 global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phase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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1723549"/>
              </a:xfrm>
              <a:prstGeom prst="rect">
                <a:avLst/>
              </a:prstGeom>
              <a:blipFill>
                <a:blip r:embed="rId5"/>
                <a:stretch>
                  <a:fillRect l="-2167" t="-6007" b="-1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Circuit intuition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0A53DEE9-2687-FC84-1616-074F4AFF9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31" y="1690688"/>
            <a:ext cx="1913163" cy="1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38C65F0-074E-9C73-49D1-929D8729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00" y="3585968"/>
            <a:ext cx="1844200" cy="8306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34470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Fourier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transfrom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 cos and sin </a:t>
                </a:r>
                <a14:m>
                  <m:oMath xmlns:m="http://schemas.openxmlformats.org/officeDocument/2006/math">
                    <m:r>
                      <a:rPr lang="es-E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2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modes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Input: |n, 0&gt;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Use 1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phase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shifter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: global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</a:rPr>
                  <a:t>phase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</a:rPr>
                  <a:t> 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s-ES" sz="2800" dirty="0">
                  <a:solidFill>
                    <a:schemeClr val="bg1"/>
                  </a:solidFill>
                  <a:latin typeface="General Sans" pitchFamily="50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Solution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: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separate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the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photons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into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two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groups</a:t>
                </a:r>
                <a:endParaRPr lang="es-ES" sz="2800" dirty="0">
                  <a:solidFill>
                    <a:schemeClr val="bg1"/>
                  </a:solidFill>
                  <a:latin typeface="General Sans" pitchFamily="50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1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advanatge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: Access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different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</a:t>
                </a: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frequencies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 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dirty="0">
                  <a:solidFill>
                    <a:schemeClr val="bg1"/>
                  </a:solidFill>
                  <a:latin typeface="General Sans" pitchFamily="50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dirty="0" err="1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Unfortunately</a:t>
                </a:r>
                <a:r>
                  <a:rPr lang="es-ES" sz="2800" dirty="0">
                    <a:solidFill>
                      <a:schemeClr val="bg1"/>
                    </a:solidFill>
                    <a:latin typeface="General Sans" pitchFamily="50" charset="0"/>
                    <a:sym typeface="Wingdings" panose="05000000000000000000" pitchFamily="2" charset="2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3447098"/>
              </a:xfrm>
              <a:prstGeom prst="rect">
                <a:avLst/>
              </a:prstGeom>
              <a:blipFill>
                <a:blip r:embed="rId5"/>
                <a:stretch>
                  <a:fillRect l="-2167" t="-3004" b="-5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Circuit intuition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A picture containing text, hanger, mirror&#10;&#10;Description automatically generated">
            <a:extLst>
              <a:ext uri="{FF2B5EF4-FFF2-40B4-BE49-F238E27FC236}">
                <a16:creationId xmlns:a16="http://schemas.microsoft.com/office/drawing/2014/main" id="{D370C4C8-9848-0C3A-BB73-57B384BE6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87" y="3348026"/>
            <a:ext cx="2451572" cy="882227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EA40A9-F536-6867-83B1-1148E1E78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06" y="4416620"/>
            <a:ext cx="1658594" cy="10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2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E6C3FBF-A79D-0390-98F0-6B440D98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5" y="3650743"/>
            <a:ext cx="1493649" cy="7011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Quantum circuit: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Quantum Gaussian Kernel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7B93122-87AB-C8A2-50CE-85372AA2B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87" y="1647194"/>
            <a:ext cx="2771876" cy="1114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6C1F24-8A9C-C022-505F-B68BD7F82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523" y="2478802"/>
            <a:ext cx="1605431" cy="354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780A0D-22B0-41ED-D42E-6F371B0D22BF}"/>
              </a:ext>
            </a:extLst>
          </p:cNvPr>
          <p:cNvSpPr txBox="1"/>
          <p:nvPr/>
        </p:nvSpPr>
        <p:spPr>
          <a:xfrm>
            <a:off x="5012327" y="2063428"/>
            <a:ext cx="43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F2300-00ED-6FCC-4832-B8727DB4E722}"/>
              </a:ext>
            </a:extLst>
          </p:cNvPr>
          <p:cNvSpPr txBox="1"/>
          <p:nvPr/>
        </p:nvSpPr>
        <p:spPr>
          <a:xfrm>
            <a:off x="6290318" y="2066171"/>
            <a:ext cx="43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</a:t>
            </a:r>
            <a:endParaRPr lang="en-US" dirty="0"/>
          </a:p>
        </p:txBody>
      </p:sp>
      <p:pic>
        <p:nvPicPr>
          <p:cNvPr id="13" name="Picture 12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822CD97-8D81-EB90-7025-92587AB9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29" y="922532"/>
            <a:ext cx="2824021" cy="1325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AC6E3-FFEA-B4DC-693A-CD643E46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413" y="3512845"/>
            <a:ext cx="6658116" cy="6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E6C3FBF-A79D-0390-98F0-6B440D988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5" y="3650743"/>
            <a:ext cx="1493649" cy="7011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Quantum circuit: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Quantum observable: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 the observable - model: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Quantum Gaussian Kernel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7B93122-87AB-C8A2-50CE-85372AA2B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87" y="1647194"/>
            <a:ext cx="2771876" cy="111497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751E2373-5D11-F67E-C161-C70DEC6CD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8"/>
          <a:stretch/>
        </p:blipFill>
        <p:spPr>
          <a:xfrm>
            <a:off x="5065055" y="4615641"/>
            <a:ext cx="2315496" cy="542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6C1F24-8A9C-C022-505F-B68BD7F82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523" y="2478802"/>
            <a:ext cx="1605431" cy="354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43CA1-2C91-A892-58C3-9D3B1D294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05807"/>
            <a:ext cx="786923" cy="4080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780A0D-22B0-41ED-D42E-6F371B0D22BF}"/>
              </a:ext>
            </a:extLst>
          </p:cNvPr>
          <p:cNvSpPr txBox="1"/>
          <p:nvPr/>
        </p:nvSpPr>
        <p:spPr>
          <a:xfrm>
            <a:off x="5012327" y="2063428"/>
            <a:ext cx="43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F2300-00ED-6FCC-4832-B8727DB4E722}"/>
              </a:ext>
            </a:extLst>
          </p:cNvPr>
          <p:cNvSpPr txBox="1"/>
          <p:nvPr/>
        </p:nvSpPr>
        <p:spPr>
          <a:xfrm>
            <a:off x="6290318" y="2066171"/>
            <a:ext cx="43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</a:t>
            </a:r>
            <a:endParaRPr lang="en-US" dirty="0"/>
          </a:p>
        </p:txBody>
      </p:sp>
      <p:pic>
        <p:nvPicPr>
          <p:cNvPr id="13" name="Picture 12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822CD97-8D81-EB90-7025-92587AB91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29" y="922532"/>
            <a:ext cx="2824021" cy="1325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D088A-E06A-1A1C-EBF6-489101CE4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413" y="3512845"/>
            <a:ext cx="6658116" cy="6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7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radar chart&#10;&#10;Description automatically generated">
            <a:extLst>
              <a:ext uri="{FF2B5EF4-FFF2-40B4-BE49-F238E27FC236}">
                <a16:creationId xmlns:a16="http://schemas.microsoft.com/office/drawing/2014/main" id="{9AFE409A-E975-FBF1-A703-0004E422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 a machine to classify data (parameters and hyper-parameters)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Features determined manually (classical ML) VS Features determined automatically (deep ML)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Supervised: classified training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72260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Machine Learning: Binary Classification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59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711142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Quadratic loss function: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High dimensional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Fock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space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Efficient minimization: scaling game (1e9 *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with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~ 1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e-3)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Training: U(0, 3)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Training on </a:t>
            </a:r>
            <a:r>
              <a:rPr lang="en-US" sz="2800" b="1" i="1" u="sng" dirty="0">
                <a:solidFill>
                  <a:schemeClr val="bg1"/>
                </a:solidFill>
                <a:latin typeface="General Sans" pitchFamily="50" charset="0"/>
              </a:rPr>
              <a:t>only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(0, 3) [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a^b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Learning the quantum kernel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43F97582-8029-A6CE-8982-D184D87B1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64" y="1914628"/>
            <a:ext cx="3812573" cy="7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Value: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Use of a pre-computed λ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BB9B61-BBE1-962B-73F6-98BECA522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t="6706" r="20387" b="13365"/>
          <a:stretch/>
        </p:blipFill>
        <p:spPr>
          <a:xfrm>
            <a:off x="838200" y="2339108"/>
            <a:ext cx="11104793" cy="537329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F66FAD2-39F6-92F8-BF26-E6ACFCC26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22" y="3524857"/>
            <a:ext cx="3696020" cy="2392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5DE43D-D5EF-191D-5DBA-69535BEAED41}"/>
                  </a:ext>
                </a:extLst>
              </p14:cNvPr>
              <p14:cNvContentPartPr/>
              <p14:nvPr/>
            </p14:nvContentPartPr>
            <p14:xfrm>
              <a:off x="5612446" y="515532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5DE43D-D5EF-191D-5DBA-69535BEAED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3446" y="51466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3B883B-BEB7-457F-F403-B3C0E3DB3BDA}"/>
                  </a:ext>
                </a:extLst>
              </p14:cNvPr>
              <p14:cNvContentPartPr/>
              <p14:nvPr/>
            </p14:nvContentPartPr>
            <p14:xfrm>
              <a:off x="5602726" y="526260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3B883B-BEB7-457F-F403-B3C0E3DB3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3726" y="52536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AFADBB-17B4-48A7-9EEF-1C8B8DC8B0E2}"/>
                  </a:ext>
                </a:extLst>
              </p14:cNvPr>
              <p14:cNvContentPartPr/>
              <p14:nvPr/>
            </p14:nvContentPartPr>
            <p14:xfrm>
              <a:off x="5602726" y="531084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AFADBB-17B4-48A7-9EEF-1C8B8DC8B0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3726" y="53018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6C5A35-19C5-99CE-8B18-095ADA6BD38F}"/>
                  </a:ext>
                </a:extLst>
              </p14:cNvPr>
              <p14:cNvContentPartPr/>
              <p14:nvPr/>
            </p14:nvContentPartPr>
            <p14:xfrm>
              <a:off x="5612446" y="539868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6C5A35-19C5-99CE-8B18-095ADA6BD3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3446" y="53896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234AA7-9B3E-10B3-6834-5D0FA7A4A133}"/>
                  </a:ext>
                </a:extLst>
              </p14:cNvPr>
              <p14:cNvContentPartPr/>
              <p14:nvPr/>
            </p14:nvContentPartPr>
            <p14:xfrm>
              <a:off x="5612446" y="548580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234AA7-9B3E-10B3-6834-5D0FA7A4A1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3446" y="54771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97DADB-A47C-DB1F-12F1-1FB90327DF85}"/>
                  </a:ext>
                </a:extLst>
              </p14:cNvPr>
              <p14:cNvContentPartPr/>
              <p14:nvPr/>
            </p14:nvContentPartPr>
            <p14:xfrm>
              <a:off x="5612446" y="554412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97DADB-A47C-DB1F-12F1-1FB90327DF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3446" y="55354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AB426A-985A-3F65-89BF-7237E1798D3F}"/>
                  </a:ext>
                </a:extLst>
              </p14:cNvPr>
              <p14:cNvContentPartPr/>
              <p14:nvPr/>
            </p14:nvContentPartPr>
            <p14:xfrm>
              <a:off x="5612446" y="564168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AB426A-985A-3F65-89BF-7237E1798D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3446" y="56326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414459-9DEA-413D-3335-78B97241BEB6}"/>
                  </a:ext>
                </a:extLst>
              </p14:cNvPr>
              <p14:cNvContentPartPr/>
              <p14:nvPr/>
            </p14:nvContentPartPr>
            <p14:xfrm>
              <a:off x="5604886" y="5680563"/>
              <a:ext cx="792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414459-9DEA-413D-3335-78B97241BE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5886" y="5671923"/>
                <a:ext cx="25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A7C408-AF1B-96BF-6B9A-BAF5903357EF}"/>
                  </a:ext>
                </a:extLst>
              </p14:cNvPr>
              <p14:cNvContentPartPr/>
              <p14:nvPr/>
            </p14:nvContentPartPr>
            <p14:xfrm>
              <a:off x="5563486" y="5719443"/>
              <a:ext cx="30960" cy="36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A7C408-AF1B-96BF-6B9A-BAF5903357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4846" y="5710443"/>
                <a:ext cx="48600" cy="54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E54822-E8D1-F7BC-16D8-C41274A2CD57}"/>
              </a:ext>
            </a:extLst>
          </p:cNvPr>
          <p:cNvSpPr txBox="1"/>
          <p:nvPr/>
        </p:nvSpPr>
        <p:spPr>
          <a:xfrm>
            <a:off x="5426747" y="5591957"/>
            <a:ext cx="96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9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0134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α: regularization of the classifier, limits the classifier’s expressivity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Key parameter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55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Linear data set: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α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8A061A1-B8CC-5B02-4F2E-DA093A02E0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r="4493" b="2107"/>
          <a:stretch/>
        </p:blipFill>
        <p:spPr>
          <a:xfrm>
            <a:off x="5987740" y="1571538"/>
            <a:ext cx="4694548" cy="45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General Sans" pitchFamily="50" charset="0"/>
              </a:rPr>
              <a:t>Circular data set: α = 1.5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84A167-5674-0582-F977-1E3354D4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r="2208" b="1640"/>
          <a:stretch/>
        </p:blipFill>
        <p:spPr>
          <a:xfrm>
            <a:off x="5740923" y="1417199"/>
            <a:ext cx="4920793" cy="47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9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n-NO" sz="2800" dirty="0">
                <a:solidFill>
                  <a:schemeClr val="bg1"/>
                </a:solidFill>
                <a:latin typeface="General Sans" pitchFamily="50" charset="0"/>
              </a:rPr>
              <a:t>Lunar data set: α = 0.3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6D1BFB-4A5F-D2C2-62B5-AEF20F2D7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" r="4713" b="3447"/>
          <a:stretch/>
        </p:blipFill>
        <p:spPr>
          <a:xfrm>
            <a:off x="5213023" y="1491221"/>
            <a:ext cx="4996206" cy="48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Accessible kernels for unknown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Training complexity: 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Prediction complexity [for 1 point]: O(N)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High dependency on α!!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Method evaluation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1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A64E-394F-9611-8827-F4E8BEDB1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E384-BD44-B6ED-1DCF-C3037BE5B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02C2-CA21-2111-4646-377C2D6B922F}"/>
              </a:ext>
            </a:extLst>
          </p:cNvPr>
          <p:cNvSpPr/>
          <p:nvPr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4CF08B-AA24-E078-224B-D3FF8C63D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947000" y="-6757318"/>
            <a:ext cx="15957754" cy="13667034"/>
          </a:xfrm>
          <a:prstGeom prst="rect">
            <a:avLst/>
          </a:prstGeom>
        </p:spPr>
      </p:pic>
      <p:pic>
        <p:nvPicPr>
          <p:cNvPr id="6" name="Picture 5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D01BC897-344A-07CC-156B-6D79EA4F6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619449-961D-9E81-D1F9-43E88FCA9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3433443" y="409691"/>
            <a:ext cx="16424332" cy="14066636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24BFD51-768C-D613-9AC8-BB66B301C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71A58B-B8CB-AE20-3A7A-74222D663FE5}"/>
              </a:ext>
            </a:extLst>
          </p:cNvPr>
          <p:cNvGrpSpPr/>
          <p:nvPr/>
        </p:nvGrpSpPr>
        <p:grpSpPr>
          <a:xfrm>
            <a:off x="5207203" y="1685927"/>
            <a:ext cx="1830090" cy="1814309"/>
            <a:chOff x="5053549" y="2477634"/>
            <a:chExt cx="2042379" cy="20247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240911-A399-99F5-453C-8D14951861E5}"/>
                </a:ext>
              </a:extLst>
            </p:cNvPr>
            <p:cNvSpPr/>
            <p:nvPr/>
          </p:nvSpPr>
          <p:spPr>
            <a:xfrm>
              <a:off x="5144634" y="2477634"/>
              <a:ext cx="1902732" cy="1902732"/>
            </a:xfrm>
            <a:prstGeom prst="ellipse">
              <a:avLst/>
            </a:prstGeom>
            <a:gradFill>
              <a:gsLst>
                <a:gs pos="100000">
                  <a:srgbClr val="22283A"/>
                </a:gs>
                <a:gs pos="0">
                  <a:srgbClr val="131B2D"/>
                </a:gs>
                <a:gs pos="100000">
                  <a:srgbClr val="E567FC"/>
                </a:gs>
              </a:gsLst>
              <a:lin ang="5400000" scaled="1"/>
            </a:gradFill>
            <a:ln>
              <a:gradFill>
                <a:gsLst>
                  <a:gs pos="30000">
                    <a:srgbClr val="2091F9"/>
                  </a:gs>
                  <a:gs pos="100000">
                    <a:srgbClr val="17D6EA"/>
                  </a:gs>
                </a:gsLst>
                <a:lin ang="5400000" scaled="1"/>
              </a:gradFill>
            </a:ln>
            <a:effectLst>
              <a:glow rad="635000">
                <a:srgbClr val="2091F9">
                  <a:alpha val="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2B635C-AB87-69A4-64DC-69358133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846" t="51789" r="26398" b="17661"/>
            <a:stretch/>
          </p:blipFill>
          <p:spPr>
            <a:xfrm rot="20715493">
              <a:off x="5053549" y="2497325"/>
              <a:ext cx="2042379" cy="2005075"/>
            </a:xfrm>
            <a:prstGeom prst="ellipse">
              <a:avLst/>
            </a:prstGeom>
            <a:effectLst>
              <a:outerShdw blurRad="1143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BA09BE-F28F-B301-3A31-8DC66F6E1C07}"/>
              </a:ext>
            </a:extLst>
          </p:cNvPr>
          <p:cNvSpPr txBox="1"/>
          <p:nvPr/>
        </p:nvSpPr>
        <p:spPr>
          <a:xfrm>
            <a:off x="8803483" y="288417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tx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tx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544BB-85CF-6243-C566-1F89F0A39692}"/>
              </a:ext>
            </a:extLst>
          </p:cNvPr>
          <p:cNvSpPr txBox="1"/>
          <p:nvPr/>
        </p:nvSpPr>
        <p:spPr>
          <a:xfrm>
            <a:off x="1219535" y="1955572"/>
            <a:ext cx="356684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Quantum-enhanced RKS</a:t>
            </a:r>
            <a:endParaRPr lang="en-US" sz="20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EDCE3-A6A0-8B79-D846-B41479C1158F}"/>
              </a:ext>
            </a:extLst>
          </p:cNvPr>
          <p:cNvSpPr txBox="1"/>
          <p:nvPr/>
        </p:nvSpPr>
        <p:spPr>
          <a:xfrm>
            <a:off x="1064608" y="4787007"/>
            <a:ext cx="341038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By</a:t>
            </a:r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: Taha Hammadia</a:t>
            </a:r>
          </a:p>
          <a:p>
            <a:pPr algn="l"/>
            <a:endParaRPr lang="es-ES" sz="1400" dirty="0">
              <a:solidFill>
                <a:schemeClr val="bg1">
                  <a:alpha val="60000"/>
                </a:schemeClr>
              </a:solidFill>
              <a:latin typeface="General Sans" pitchFamily="50" charset="0"/>
            </a:endParaRPr>
          </a:p>
          <a:p>
            <a:pPr algn="l"/>
            <a:r>
              <a:rPr lang="es-E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J</a:t>
            </a:r>
            <a:r>
              <a:rPr lang="en-US" sz="1400" dirty="0" err="1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uly</a:t>
            </a: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 27, 2022</a:t>
            </a:r>
          </a:p>
        </p:txBody>
      </p:sp>
    </p:spTree>
    <p:extLst>
      <p:ext uri="{BB962C8B-B14F-4D97-AF65-F5344CB8AC3E}">
        <p14:creationId xmlns:p14="http://schemas.microsoft.com/office/powerpoint/2010/main" val="3491924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Kernel methods rely on matrix manipulation </a:t>
                </a:r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 limitation on the size of the data set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Solution for shift invariant kernels: sample a random subset of the Fourier components.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Representative Kernel Hilbert Space ≈ low dimension subspace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2585323"/>
              </a:xfrm>
              <a:prstGeom prst="rect">
                <a:avLst/>
              </a:prstGeom>
              <a:blipFill>
                <a:blip r:embed="rId4"/>
                <a:stretch>
                  <a:fillRect l="-2167" t="-4009" r="-1641" b="-7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Motivation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495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Goal: inner product in the low-dimension subspace ≈ inner product in the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Explanation of the method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E3B281D-8328-D74C-9DCB-C04FBE45C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6" y="2151507"/>
            <a:ext cx="2044934" cy="5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radar chart&#10;&#10;Description automatically generated">
            <a:extLst>
              <a:ext uri="{FF2B5EF4-FFF2-40B4-BE49-F238E27FC236}">
                <a16:creationId xmlns:a16="http://schemas.microsoft.com/office/drawing/2014/main" id="{9AFE409A-E975-FBF1-A703-0004E422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 a machine to classify data (parameters and hyper-parameters)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Features determined manually (classical ML) VS Features determined automatically (deep ML)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Supervised: classified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72260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Machine Learning: Binary Classification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069F2-FF03-A201-3764-4646457D5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672" y="3183401"/>
            <a:ext cx="1600533" cy="11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8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Goal: inner product in the low-dimension subspace ≈ inner product in the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Bochner’s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theorem: a well-scaled continuous positive definite shift invariant kernel is the Fourier transform of a probability density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Explanation of the method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E3B281D-8328-D74C-9DCB-C04FBE45C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6" y="2151507"/>
            <a:ext cx="2044934" cy="550966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6814E7E-E310-2C65-8B19-1FB6AA600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60" y="3938884"/>
            <a:ext cx="2909216" cy="7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39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39154" y="-7158658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Goal: inner product in the low-dimension subspace ≈ inner product in the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Bochner’s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theorem: a well-scaled continuous positive definite shift invariant kernel is the Fourier transform of a probability density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k and p are real: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Explanation of the method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E3B281D-8328-D74C-9DCB-C04FBE45C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16" y="2151507"/>
            <a:ext cx="2044934" cy="550966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6814E7E-E310-2C65-8B19-1FB6AA600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60" y="3938884"/>
            <a:ext cx="2909216" cy="778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E3E3BD-E265-EDF9-CCF6-3B5135047022}"/>
              </a:ext>
            </a:extLst>
          </p:cNvPr>
          <p:cNvSpPr txBox="1"/>
          <p:nvPr/>
        </p:nvSpPr>
        <p:spPr>
          <a:xfrm>
            <a:off x="7645138" y="5942568"/>
            <a:ext cx="23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Unbiased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estimate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97EA88-9624-5202-4CDB-43F37D700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088" y="5280580"/>
            <a:ext cx="3601489" cy="35556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D7799F-BA92-C5A3-52D7-00456433E8D7}"/>
              </a:ext>
            </a:extLst>
          </p:cNvPr>
          <p:cNvCxnSpPr>
            <a:cxnSpLocks/>
          </p:cNvCxnSpPr>
          <p:nvPr/>
        </p:nvCxnSpPr>
        <p:spPr>
          <a:xfrm flipH="1" flipV="1">
            <a:off x="6312310" y="5568673"/>
            <a:ext cx="1332828" cy="60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9C7C0F-BAF0-67DE-D624-F7C315524591}"/>
                  </a:ext>
                </a:extLst>
              </p14:cNvPr>
              <p14:cNvContentPartPr/>
              <p14:nvPr/>
            </p14:nvContentPartPr>
            <p14:xfrm>
              <a:off x="5525265" y="5495988"/>
              <a:ext cx="1551960" cy="99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9C7C0F-BAF0-67DE-D624-F7C3155245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6265" y="5487348"/>
                <a:ext cx="156960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94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28708" y="-7206897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Law of large numbers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Using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Hoeffding’s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inequality: z(x).z(y) converges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unif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. loc. to k(x, 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Explanation of the method (2)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F2B3B88-D08C-2B3D-65FC-EA8940FA9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98" y="1571538"/>
            <a:ext cx="3019800" cy="717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D7F21-5EEA-B4CC-9531-E6A65D98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705" y="2794557"/>
            <a:ext cx="2823555" cy="1268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DDB21C-C4D3-23EE-E73C-32042882D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33" y="3237693"/>
            <a:ext cx="5020421" cy="7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Idea: use probability distributions for kernel definition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Expressing unknown kernels through their Fourier transform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Model expression: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Linear system resolution: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where: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Explanation of the method (3)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0C8692-3FE3-3D5D-565A-D141E531C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3"/>
          <a:stretch/>
        </p:blipFill>
        <p:spPr>
          <a:xfrm>
            <a:off x="4478147" y="2545528"/>
            <a:ext cx="3624993" cy="643402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E2E9DE48-2E3C-5354-675C-8825D9EEF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/>
          <a:stretch/>
        </p:blipFill>
        <p:spPr>
          <a:xfrm>
            <a:off x="4870136" y="3429000"/>
            <a:ext cx="3116273" cy="375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D5E958-978D-1204-1B4A-13CA156967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t="6681" r="6549" b="31233"/>
          <a:stretch/>
        </p:blipFill>
        <p:spPr>
          <a:xfrm>
            <a:off x="2426668" y="3922458"/>
            <a:ext cx="2200275" cy="298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DAEA80-15BF-DF6F-136D-263CA4D93DB5}"/>
              </a:ext>
            </a:extLst>
          </p:cNvPr>
          <p:cNvSpPr/>
          <p:nvPr/>
        </p:nvSpPr>
        <p:spPr>
          <a:xfrm>
            <a:off x="6488349" y="2545528"/>
            <a:ext cx="1196501" cy="643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23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Quantum circuit: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Input state |10, 0&gt;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Quantum implementation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CF77C2B-D049-BC1A-28D9-36A6BCBD7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 t="5414" r="3300" b="11959"/>
          <a:stretch/>
        </p:blipFill>
        <p:spPr>
          <a:xfrm>
            <a:off x="4583378" y="1454302"/>
            <a:ext cx="3762954" cy="1499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CBDB8-393E-EDCF-F235-3F9843C91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09" y="2135228"/>
            <a:ext cx="2394514" cy="3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19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Loss function: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High dimensional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Fock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space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Efficient minimization: scaling game (1e6 *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with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λ ~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Training: U(0, 2 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π) 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  <a:sym typeface="Wingdings" panose="05000000000000000000" pitchFamily="2" charset="2"/>
              </a:rPr>
              <a:t></a:t>
            </a: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periodicity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Learning 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8D330-FEE4-DDC6-874D-86667CF98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1" b="17613"/>
          <a:stretch/>
        </p:blipFill>
        <p:spPr>
          <a:xfrm>
            <a:off x="3678626" y="1767396"/>
            <a:ext cx="3981452" cy="61385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1EC6A47-374C-076B-3049-8A9467E3B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12342"/>
          <a:stretch/>
        </p:blipFill>
        <p:spPr>
          <a:xfrm>
            <a:off x="2379115" y="1009650"/>
            <a:ext cx="2178260" cy="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8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Use of pre-computed </a:t>
            </a:r>
            <a:r>
              <a:rPr lang="el-GR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λ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96FAE7-A7F6-9D5A-7C32-0DBE43B16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" y="2483998"/>
            <a:ext cx="11168103" cy="57532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16842BD-0582-63A4-7770-046E70346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07" y="3590821"/>
            <a:ext cx="3756986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Gaussian kernel, law: 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 generation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B42C59F-C53E-3A48-814D-10CB07B6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2937761"/>
            <a:ext cx="7254869" cy="2377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793D5-0150-0A9B-FC77-F49D6A438667}"/>
              </a:ext>
            </a:extLst>
          </p:cNvPr>
          <p:cNvSpPr txBox="1"/>
          <p:nvPr/>
        </p:nvSpPr>
        <p:spPr>
          <a:xfrm>
            <a:off x="3987538" y="545034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F594E-EA8A-994C-E69B-3EBECD4DDF19}"/>
              </a:ext>
            </a:extLst>
          </p:cNvPr>
          <p:cNvSpPr txBox="1"/>
          <p:nvPr/>
        </p:nvSpPr>
        <p:spPr>
          <a:xfrm>
            <a:off x="7612159" y="54503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03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Laplace kernel, law Cauchy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 generation (2)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36ED023-BAAE-092A-B95A-A602C8183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14" y="3133719"/>
            <a:ext cx="7513971" cy="2400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89D9FE-54DF-BA7E-30A5-782A0AFFB29F}"/>
              </a:ext>
            </a:extLst>
          </p:cNvPr>
          <p:cNvSpPr txBox="1"/>
          <p:nvPr/>
        </p:nvSpPr>
        <p:spPr>
          <a:xfrm>
            <a:off x="3987538" y="557416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8E151-5734-C99C-C926-10020C711234}"/>
              </a:ext>
            </a:extLst>
          </p:cNvPr>
          <p:cNvSpPr txBox="1"/>
          <p:nvPr/>
        </p:nvSpPr>
        <p:spPr>
          <a:xfrm>
            <a:off x="7612159" y="557416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0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Cauchy kernel, law Laplace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 generation (3)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92A3A96-9716-A0E9-E707-98765974F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65" y="2645938"/>
            <a:ext cx="7254869" cy="246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2A3B5C-A56E-97D9-8E22-8AB0AE8C65F0}"/>
              </a:ext>
            </a:extLst>
          </p:cNvPr>
          <p:cNvSpPr txBox="1"/>
          <p:nvPr/>
        </p:nvSpPr>
        <p:spPr>
          <a:xfrm>
            <a:off x="3939913" y="514554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24375-A1AD-404D-AF56-BF5F2F6041B1}"/>
              </a:ext>
            </a:extLst>
          </p:cNvPr>
          <p:cNvSpPr txBox="1"/>
          <p:nvPr/>
        </p:nvSpPr>
        <p:spPr>
          <a:xfrm>
            <a:off x="7564534" y="51455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3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radar chart&#10;&#10;Description automatically generated">
            <a:extLst>
              <a:ext uri="{FF2B5EF4-FFF2-40B4-BE49-F238E27FC236}">
                <a16:creationId xmlns:a16="http://schemas.microsoft.com/office/drawing/2014/main" id="{9AFE409A-E975-FBF1-A703-0004E422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/>
              <p:nvPr/>
            </p:nvSpPr>
            <p:spPr>
              <a:xfrm>
                <a:off x="728258" y="1690688"/>
                <a:ext cx="9282517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Train a machine to classify data (parameters and hyper-parameters)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Features determined manually (classical ML) VS Features determined automatically (deep ML)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Supervised: classified training set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Expressivity of a model: its ability to express complex functions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 complex limits between classes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latin typeface="General Sans" pitchFamily="50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General Sans" pitchFamily="50" charset="0"/>
                  </a:rPr>
                  <a:t>Overfitting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11EDC8-4EAF-83FA-A249-4663237D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8" y="1690688"/>
                <a:ext cx="9282517" cy="4308872"/>
              </a:xfrm>
              <a:prstGeom prst="rect">
                <a:avLst/>
              </a:prstGeom>
              <a:blipFill>
                <a:blip r:embed="rId6"/>
                <a:stretch>
                  <a:fillRect l="-2167" t="-2405" b="-4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72260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Machine Learning: Binary Classification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28B31435-E090-8A93-B5C7-5DF15C46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80" y="5234681"/>
            <a:ext cx="1529757" cy="1529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069F2-FF03-A201-3764-4646457D5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672" y="3183401"/>
            <a:ext cx="1600533" cy="11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Squared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sinc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kernel, law triangular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Kernel generation (4)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8E34CD1-2E84-B144-2D2F-5241922DA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39" y="3105046"/>
            <a:ext cx="7643522" cy="2400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2C1AD-A24D-734E-CFAE-B4C3A59911AA}"/>
              </a:ext>
            </a:extLst>
          </p:cNvPr>
          <p:cNvSpPr txBox="1"/>
          <p:nvPr/>
        </p:nvSpPr>
        <p:spPr>
          <a:xfrm>
            <a:off x="3987538" y="555511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4A0E-C9E8-DF58-13D2-8E52B7BC5EC8}"/>
              </a:ext>
            </a:extLst>
          </p:cNvPr>
          <p:cNvSpPr txBox="1"/>
          <p:nvPr/>
        </p:nvSpPr>
        <p:spPr>
          <a:xfrm>
            <a:off x="7612159" y="555511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 = 100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20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γ: scaling parameter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R: accuracy of the approximated expectation, higher values of R means higher expressivity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Key parameters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General Sans" pitchFamily="50" charset="0"/>
              </a:rPr>
              <a:t>γ = 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General Sans" pitchFamily="50" charset="0"/>
              </a:rPr>
              <a:t>Linear data set: R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 (1)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35AFB55-A020-22AA-971F-EFB623397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41" y="1088294"/>
            <a:ext cx="5444633" cy="50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General Sans" pitchFamily="50" charset="0"/>
              </a:rPr>
              <a:t>γ = 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General Sans" pitchFamily="50" charset="0"/>
              </a:rPr>
              <a:t>Circular data set: R =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 (2)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F121141-F615-46D9-DBFB-BFE44B936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20" y="1160369"/>
            <a:ext cx="5545500" cy="50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4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γ = 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Lunar data set: R = 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 (3)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BA6CC524-7023-A84A-DEC1-8E31FF5AA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r="4321"/>
          <a:stretch/>
        </p:blipFill>
        <p:spPr>
          <a:xfrm>
            <a:off x="5863472" y="1027906"/>
            <a:ext cx="5382706" cy="52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2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2D76F6D1-0A6F-D0AD-C0A6-57260E00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68" y="1825625"/>
            <a:ext cx="488606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bg1"/>
                </a:solidFill>
                <a:latin typeface="General Sans" pitchFamily="50" charset="0"/>
              </a:rPr>
              <a:t>γ = </a:t>
            </a:r>
            <a:r>
              <a:rPr lang="es-ES" sz="2800" dirty="0">
                <a:solidFill>
                  <a:schemeClr val="bg1"/>
                </a:solidFill>
                <a:latin typeface="General Sans" pitchFamily="50" charset="0"/>
              </a:rPr>
              <a:t>10</a:t>
            </a:r>
            <a:endParaRPr lang="el-GR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General Sans" pitchFamily="50" charset="0"/>
              </a:rPr>
              <a:t>Ad hoc 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data set:</a:t>
            </a:r>
          </a:p>
          <a:p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     R = 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Results (4)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6DD5635-ADCB-2028-C562-C327A86A0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r="7559" b="3336"/>
          <a:stretch/>
        </p:blipFill>
        <p:spPr>
          <a:xfrm>
            <a:off x="7816020" y="1027905"/>
            <a:ext cx="3870176" cy="3702635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38008914-0185-B93C-09C9-CCBCE5C34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61" y="1027906"/>
            <a:ext cx="3916250" cy="37026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204FC4-2754-B036-1DEA-0C24D93AEDE2}"/>
              </a:ext>
            </a:extLst>
          </p:cNvPr>
          <p:cNvSpPr txBox="1"/>
          <p:nvPr/>
        </p:nvSpPr>
        <p:spPr>
          <a:xfrm>
            <a:off x="5293889" y="4865479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Random</a:t>
            </a:r>
            <a:r>
              <a:rPr lang="es-ES" dirty="0">
                <a:solidFill>
                  <a:schemeClr val="bg1"/>
                </a:solidFill>
              </a:rPr>
              <a:t> Forest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98265-0794-AA2E-9B24-00B905BB72B5}"/>
              </a:ext>
            </a:extLst>
          </p:cNvPr>
          <p:cNvSpPr txBox="1"/>
          <p:nvPr/>
        </p:nvSpPr>
        <p:spPr>
          <a:xfrm>
            <a:off x="9465995" y="4865479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038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The fastest and most accurate method so far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Fourier features of unknown kernels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Training complexity: O(N 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Prediction complexity [for 1 point]: O(R)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If γ is well-chosen, the kernel does not matter. Otherwise, it does.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Method evaluation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19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" name="Content Placeholder 39" descr="Icon&#10;&#10;Description automatically generated">
            <a:extLst>
              <a:ext uri="{FF2B5EF4-FFF2-40B4-BE49-F238E27FC236}">
                <a16:creationId xmlns:a16="http://schemas.microsoft.com/office/drawing/2014/main" id="{0BEF92EE-76BA-FB0A-3E71-79D779BD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048794"/>
            <a:ext cx="1905000" cy="1905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Coming Next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1163E9-AB09-2DB7-2E93-1CDD19B3A5F7}"/>
                  </a:ext>
                </a:extLst>
              </p14:cNvPr>
              <p14:cNvContentPartPr/>
              <p14:nvPr/>
            </p14:nvContentPartPr>
            <p14:xfrm>
              <a:off x="3133185" y="414286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1163E9-AB09-2DB7-2E93-1CDD19B3A5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4185" y="41338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05156C-7ACF-50A3-362C-A1E1FACCE16A}"/>
                  </a:ext>
                </a:extLst>
              </p14:cNvPr>
              <p14:cNvContentPartPr/>
              <p14:nvPr/>
            </p14:nvContentPartPr>
            <p14:xfrm>
              <a:off x="3333345" y="39715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05156C-7ACF-50A3-362C-A1E1FACCE1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4345" y="39625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C68552A-851D-C7CC-1CDB-7B3F5208B7A7}"/>
              </a:ext>
            </a:extLst>
          </p:cNvPr>
          <p:cNvGrpSpPr/>
          <p:nvPr/>
        </p:nvGrpSpPr>
        <p:grpSpPr>
          <a:xfrm>
            <a:off x="3228585" y="4009665"/>
            <a:ext cx="9720" cy="19080"/>
            <a:chOff x="3228585" y="4009665"/>
            <a:chExt cx="972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D7985E-111A-1C41-D4F6-774BFEF7D746}"/>
                    </a:ext>
                  </a:extLst>
                </p14:cNvPr>
                <p14:cNvContentPartPr/>
                <p14:nvPr/>
              </p14:nvContentPartPr>
              <p14:xfrm>
                <a:off x="3228585" y="402838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D7985E-111A-1C41-D4F6-774BFEF7D7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9585" y="4019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096575-080A-2A4E-529D-1C460C644FE4}"/>
                    </a:ext>
                  </a:extLst>
                </p14:cNvPr>
                <p14:cNvContentPartPr/>
                <p14:nvPr/>
              </p14:nvContentPartPr>
              <p14:xfrm>
                <a:off x="3237945" y="4026945"/>
                <a:ext cx="360" cy="1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096575-080A-2A4E-529D-1C460C644F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28945" y="4019445"/>
                  <a:ext cx="18000" cy="16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1FEEAA-2C64-1221-077D-6499132FD9B0}"/>
                    </a:ext>
                  </a:extLst>
                </p14:cNvPr>
                <p14:cNvContentPartPr/>
                <p14:nvPr/>
              </p14:nvContentPartPr>
              <p14:xfrm>
                <a:off x="3237945" y="400966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1FEEAA-2C64-1221-077D-6499132FD9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28945" y="40006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44C10F-1BC0-F5CA-9F8F-AD889A2C799E}"/>
                  </a:ext>
                </a:extLst>
              </p14:cNvPr>
              <p14:cNvContentPartPr/>
              <p14:nvPr/>
            </p14:nvContentPartPr>
            <p14:xfrm>
              <a:off x="3257385" y="379978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44C10F-1BC0-F5CA-9F8F-AD889A2C79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8385" y="37907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5AC535-6D70-A11E-0E74-F48FF127EF60}"/>
                  </a:ext>
                </a:extLst>
              </p14:cNvPr>
              <p14:cNvContentPartPr/>
              <p14:nvPr/>
            </p14:nvContentPartPr>
            <p14:xfrm>
              <a:off x="2094945" y="328570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5AC535-6D70-A11E-0E74-F48FF127EF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5945" y="32767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2007DFD-7168-9177-02BA-6A255324E800}"/>
                  </a:ext>
                </a:extLst>
              </p14:cNvPr>
              <p14:cNvContentPartPr/>
              <p14:nvPr/>
            </p14:nvContentPartPr>
            <p14:xfrm>
              <a:off x="628305" y="34270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2007DFD-7168-9177-02BA-6A255324E8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305" y="3337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5BFEECC-D949-A126-E4AE-8C56B2835082}"/>
                  </a:ext>
                </a:extLst>
              </p14:cNvPr>
              <p14:cNvContentPartPr/>
              <p14:nvPr/>
            </p14:nvContentPartPr>
            <p14:xfrm>
              <a:off x="2876145" y="532785"/>
              <a:ext cx="36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5BFEECC-D949-A126-E4AE-8C56B28350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7145" y="523785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18C92FD-1375-3524-8539-191B1DB4F14B}"/>
              </a:ext>
            </a:extLst>
          </p:cNvPr>
          <p:cNvGrpSpPr/>
          <p:nvPr/>
        </p:nvGrpSpPr>
        <p:grpSpPr>
          <a:xfrm>
            <a:off x="2638185" y="1266465"/>
            <a:ext cx="360" cy="360"/>
            <a:chOff x="2638185" y="126646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E36568-BBB7-A131-9EB3-702092551A81}"/>
                    </a:ext>
                  </a:extLst>
                </p14:cNvPr>
                <p14:cNvContentPartPr/>
                <p14:nvPr/>
              </p14:nvContentPartPr>
              <p14:xfrm>
                <a:off x="2638185" y="126646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E36568-BBB7-A131-9EB3-702092551A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9185" y="125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9D2FE1-DCE8-FC0B-E9EC-B224C9EA800A}"/>
                    </a:ext>
                  </a:extLst>
                </p14:cNvPr>
                <p14:cNvContentPartPr/>
                <p14:nvPr/>
              </p14:nvContentPartPr>
              <p14:xfrm>
                <a:off x="2638185" y="1266465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9D2FE1-DCE8-FC0B-E9EC-B224C9EA80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9185" y="125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B884CA-06F0-2F03-5921-6E1683C75FC7}"/>
                    </a:ext>
                  </a:extLst>
                </p14:cNvPr>
                <p14:cNvContentPartPr/>
                <p14:nvPr/>
              </p14:nvContentPartPr>
              <p14:xfrm>
                <a:off x="2638185" y="1266465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B884CA-06F0-2F03-5921-6E1683C75F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9185" y="125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E824E82-1F46-161C-A13B-DB7CA0B86EAE}"/>
                  </a:ext>
                </a:extLst>
              </p14:cNvPr>
              <p14:cNvContentPartPr/>
              <p14:nvPr/>
            </p14:nvContentPartPr>
            <p14:xfrm>
              <a:off x="2523705" y="4098585"/>
              <a:ext cx="9720" cy="16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E824E82-1F46-161C-A13B-DB7CA0B86E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4705" y="4089781"/>
                <a:ext cx="27360" cy="3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C5DF2C2-D746-DC03-9BE2-72149F9A34D9}"/>
                  </a:ext>
                </a:extLst>
              </p14:cNvPr>
              <p14:cNvContentPartPr/>
              <p14:nvPr/>
            </p14:nvContentPartPr>
            <p14:xfrm>
              <a:off x="2542785" y="4093905"/>
              <a:ext cx="360" cy="2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C5DF2C2-D746-DC03-9BE2-72149F9A3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3785" y="4084905"/>
                <a:ext cx="18000" cy="198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622C8E4-6C26-3732-1640-5D7CAA5A3A1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00293" y="1050367"/>
            <a:ext cx="1072607" cy="10726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234EDC2-83A2-A9F6-7D65-90FE29CCA07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9512" y="4865275"/>
            <a:ext cx="1170738" cy="11707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D0E1BA3-B533-B1F5-8EA2-FBF69088DFBD}"/>
              </a:ext>
            </a:extLst>
          </p:cNvPr>
          <p:cNvSpPr txBox="1"/>
          <p:nvPr/>
        </p:nvSpPr>
        <p:spPr>
          <a:xfrm>
            <a:off x="728258" y="1705451"/>
            <a:ext cx="928251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Multi-class classification </a:t>
            </a:r>
            <a:r>
              <a:rPr lang="en-US" sz="2800" b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eral Sans" pitchFamily="50" charset="0"/>
              </a:rPr>
              <a:t>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Noise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modelization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Experimental implementation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Sampling instead of prob </a:t>
            </a:r>
            <a:r>
              <a:rPr lang="en-US" sz="2800" dirty="0" err="1">
                <a:solidFill>
                  <a:schemeClr val="bg1"/>
                </a:solidFill>
                <a:latin typeface="General Sans" pitchFamily="50" charset="0"/>
              </a:rPr>
              <a:t>dist</a:t>
            </a: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Post-selection? Feedforward?</a:t>
            </a:r>
          </a:p>
        </p:txBody>
      </p:sp>
    </p:spTree>
    <p:extLst>
      <p:ext uri="{BB962C8B-B14F-4D97-AF65-F5344CB8AC3E}">
        <p14:creationId xmlns:p14="http://schemas.microsoft.com/office/powerpoint/2010/main" val="104164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How is it done?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415E28-113B-FBD6-9F5E-B128BC2E4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8" y="2400300"/>
            <a:ext cx="10281624" cy="32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How is it done?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415E28-113B-FBD6-9F5E-B128BC2E4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8" y="2400300"/>
            <a:ext cx="10281624" cy="3254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CB80A-131B-917B-905E-468C8B5BAE29}"/>
              </a:ext>
            </a:extLst>
          </p:cNvPr>
          <p:cNvSpPr txBox="1"/>
          <p:nvPr/>
        </p:nvSpPr>
        <p:spPr>
          <a:xfrm>
            <a:off x="10573895" y="4717916"/>
            <a:ext cx="53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7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Score computation: portion of the test data set that was correctly labeled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Testing phase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5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D70F-F8F1-6261-5F42-75AFFC25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33BF-881A-D555-B0F8-804B977D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16977-024E-F6E6-65AE-9B72D2E52284}"/>
              </a:ext>
            </a:extLst>
          </p:cNvPr>
          <p:cNvSpPr/>
          <p:nvPr/>
        </p:nvSpPr>
        <p:spPr>
          <a:xfrm>
            <a:off x="-106326" y="-95694"/>
            <a:ext cx="12298326" cy="6953694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BE6E55-DA71-E2A8-8FE9-47E85ED6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-709659" y="-7178322"/>
            <a:ext cx="16180421" cy="13857737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F0EE0F6C-721F-EF4D-DAAE-6D5513F8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703450" cy="365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C0081-4FBB-30CB-5A9F-431B952EE84B}"/>
              </a:ext>
            </a:extLst>
          </p:cNvPr>
          <p:cNvSpPr txBox="1"/>
          <p:nvPr/>
        </p:nvSpPr>
        <p:spPr>
          <a:xfrm>
            <a:off x="8803483" y="288417"/>
            <a:ext cx="3080984" cy="3900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50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CONFIDENTIALITY NOTICE  -</a:t>
            </a: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 </a:t>
            </a:r>
            <a: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The contents of this presentation is intended solely for the addressee and may contain confidential and/or privileged information and may be legally protected from disclosure.</a:t>
            </a: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br>
              <a:rPr lang="en-US" altLang="zh-CN" sz="500" b="0" i="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COPYRIGHT  -  Any reproduction of the images contained in this</a:t>
            </a:r>
            <a:b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</a:br>
            <a:r>
              <a:rPr lang="en-US" altLang="zh-CN" sz="500" dirty="0">
                <a:solidFill>
                  <a:schemeClr val="bg1">
                    <a:alpha val="30000"/>
                  </a:schemeClr>
                </a:solidFill>
                <a:latin typeface="General Sans" pitchFamily="50" charset="0"/>
              </a:rPr>
              <a:t> document without the authorization of the author is prohibited.</a:t>
            </a:r>
            <a:endParaRPr lang="en-US" altLang="zh-CN" sz="500" b="0" i="0" dirty="0">
              <a:solidFill>
                <a:schemeClr val="bg1">
                  <a:alpha val="30000"/>
                </a:schemeClr>
              </a:solidFill>
              <a:latin typeface="General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EDC8-4EAF-83FA-A249-4663237D1901}"/>
              </a:ext>
            </a:extLst>
          </p:cNvPr>
          <p:cNvSpPr txBox="1"/>
          <p:nvPr/>
        </p:nvSpPr>
        <p:spPr>
          <a:xfrm>
            <a:off x="728258" y="1690688"/>
            <a:ext cx="928251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Score computation: portion of the test data set that was correctly labeled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Base score: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eral Sans" pitchFamily="50" charset="0"/>
              </a:rPr>
              <a:t>0.5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neral Sa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Perfect score: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eneral Sans" pitchFamily="50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83765-2587-ECA5-3EC9-6650502E4642}"/>
              </a:ext>
            </a:extLst>
          </p:cNvPr>
          <p:cNvSpPr txBox="1"/>
          <p:nvPr/>
        </p:nvSpPr>
        <p:spPr>
          <a:xfrm>
            <a:off x="728258" y="944158"/>
            <a:ext cx="59007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Testing phase</a:t>
            </a:r>
            <a:endParaRPr lang="en-US" sz="3200" dirty="0">
              <a:gradFill>
                <a:gsLst>
                  <a:gs pos="0">
                    <a:srgbClr val="F569FF"/>
                  </a:gs>
                  <a:gs pos="87000">
                    <a:srgbClr val="1BDBE9"/>
                  </a:gs>
                </a:gsLst>
                <a:lin ang="0" scaled="0"/>
              </a:gra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3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4526</Words>
  <Application>Microsoft Office PowerPoint</Application>
  <PresentationFormat>Widescreen</PresentationFormat>
  <Paragraphs>354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General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QML on Perceval</dc:title>
  <dc:creator>Taha Hammadia</dc:creator>
  <cp:lastModifiedBy>Taha Hammadia</cp:lastModifiedBy>
  <cp:revision>35</cp:revision>
  <dcterms:created xsi:type="dcterms:W3CDTF">2022-07-18T06:32:29Z</dcterms:created>
  <dcterms:modified xsi:type="dcterms:W3CDTF">2022-07-27T13:17:32Z</dcterms:modified>
</cp:coreProperties>
</file>